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cb1789a7642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5c5720ca9f46ec"/>
  </p:sldMasterIdLst>
  <p:sldIdLst>
    <p:sldId xmlns:r="http://schemas.openxmlformats.org/officeDocument/2006/relationships" id="256" r:id="R1dae1acd10e14fde"/>
    <p:sldId xmlns:r="http://schemas.openxmlformats.org/officeDocument/2006/relationships" id="257" r:id="Rd4e0308348584377"/>
    <p:sldId xmlns:r="http://schemas.openxmlformats.org/officeDocument/2006/relationships" id="258" r:id="R6aaabc7d260c4eb4"/>
    <p:sldId xmlns:r="http://schemas.openxmlformats.org/officeDocument/2006/relationships" id="259" r:id="Rd9234a1c7c914071"/>
    <p:sldId xmlns:r="http://schemas.openxmlformats.org/officeDocument/2006/relationships" id="260" r:id="Rb183df06ddf34ca7"/>
    <p:sldId xmlns:r="http://schemas.openxmlformats.org/officeDocument/2006/relationships" id="261" r:id="R47ec8c1ff9f14a4b"/>
    <p:sldId xmlns:r="http://schemas.openxmlformats.org/officeDocument/2006/relationships" id="262" r:id="R4265c56aa1f4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c5720ca9f46ec" /><Relationship Type="http://schemas.openxmlformats.org/officeDocument/2006/relationships/slide" Target="/ppt/slides/slide1.xml" Id="R1dae1acd10e14fde" /><Relationship Type="http://schemas.openxmlformats.org/officeDocument/2006/relationships/slide" Target="/ppt/slides/slide2.xml" Id="Rd4e0308348584377" /><Relationship Type="http://schemas.openxmlformats.org/officeDocument/2006/relationships/slide" Target="/ppt/slides/slide3.xml" Id="R6aaabc7d260c4eb4" /><Relationship Type="http://schemas.openxmlformats.org/officeDocument/2006/relationships/slide" Target="/ppt/slides/slide4.xml" Id="Rd9234a1c7c914071" /><Relationship Type="http://schemas.openxmlformats.org/officeDocument/2006/relationships/slide" Target="/ppt/slides/slide5.xml" Id="Rb183df06ddf34ca7" /><Relationship Type="http://schemas.openxmlformats.org/officeDocument/2006/relationships/slide" Target="/ppt/slides/slide6.xml" Id="R47ec8c1ff9f14a4b" /><Relationship Type="http://schemas.openxmlformats.org/officeDocument/2006/relationships/slide" Target="/ppt/slides/slide7.xml" Id="R4265c56aa1f4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2a8be87c245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099722a4e4aa8" /><Relationship Type="http://schemas.openxmlformats.org/officeDocument/2006/relationships/theme" Target="/ppt/slideMasters/theme/theme1.xml" Id="R382f7ec664e849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099722a4e4a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ee146170948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551af822245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4a1d626b34a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c61fb0acf45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d99dbe8c8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a7cbf51a74b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f7ee91534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MØRKVE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MØRKVE INVEST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559 557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MØRKVE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Gullfjordungsvegen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932 755 556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