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be3cad457b45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ce0ef4a6f043e9"/>
  </p:sldMasterIdLst>
  <p:sldIdLst>
    <p:sldId xmlns:r="http://schemas.openxmlformats.org/officeDocument/2006/relationships" id="256" r:id="R789cc8362be243f0"/>
    <p:sldId xmlns:r="http://schemas.openxmlformats.org/officeDocument/2006/relationships" id="257" r:id="R6220cbb3cc57420c"/>
    <p:sldId xmlns:r="http://schemas.openxmlformats.org/officeDocument/2006/relationships" id="258" r:id="R42a509fbad2f415a"/>
    <p:sldId xmlns:r="http://schemas.openxmlformats.org/officeDocument/2006/relationships" id="259" r:id="R489745fb61b647bd"/>
    <p:sldId xmlns:r="http://schemas.openxmlformats.org/officeDocument/2006/relationships" id="260" r:id="Rb43b4e12d48d4c17"/>
    <p:sldId xmlns:r="http://schemas.openxmlformats.org/officeDocument/2006/relationships" id="261" r:id="R9885fb80aae748ea"/>
    <p:sldId xmlns:r="http://schemas.openxmlformats.org/officeDocument/2006/relationships" id="262" r:id="R71dd56c702df43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ce0ef4a6f043e9" /><Relationship Type="http://schemas.openxmlformats.org/officeDocument/2006/relationships/slide" Target="/ppt/slides/slide1.xml" Id="R789cc8362be243f0" /><Relationship Type="http://schemas.openxmlformats.org/officeDocument/2006/relationships/slide" Target="/ppt/slides/slide2.xml" Id="R6220cbb3cc57420c" /><Relationship Type="http://schemas.openxmlformats.org/officeDocument/2006/relationships/slide" Target="/ppt/slides/slide3.xml" Id="R42a509fbad2f415a" /><Relationship Type="http://schemas.openxmlformats.org/officeDocument/2006/relationships/slide" Target="/ppt/slides/slide4.xml" Id="R489745fb61b647bd" /><Relationship Type="http://schemas.openxmlformats.org/officeDocument/2006/relationships/slide" Target="/ppt/slides/slide5.xml" Id="Rb43b4e12d48d4c17" /><Relationship Type="http://schemas.openxmlformats.org/officeDocument/2006/relationships/slide" Target="/ppt/slides/slide6.xml" Id="R9885fb80aae748ea" /><Relationship Type="http://schemas.openxmlformats.org/officeDocument/2006/relationships/slide" Target="/ppt/slides/slide7.xml" Id="R71dd56c702df43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63403745f947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eee53eeef4c94" /><Relationship Type="http://schemas.openxmlformats.org/officeDocument/2006/relationships/theme" Target="/ppt/slideMasters/theme/theme1.xml" Id="R5f18a043eed843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8eee53eeef4c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231defc3964b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d68fac1f247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63f2b84a944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7bd3a15c9d44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44c9e033a46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21fc87f7b49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9ee983dd645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WINDSVOLL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WINDSVOLL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WINDSVOLL EIENDOM AS ble etablert [år] og holder til i Notodden.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WINDSVOLL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WINDSVOLL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WINDSVOLL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300 363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−322 708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902 977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5 289 559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6 110 440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WINDSVOLL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ANWI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EW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HW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TRW HOLDING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WINDSVOLL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Windsvoll Eiendom as, Linståveien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3683 Notodden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01 13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helen@windsvolleiendom.no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932 767 929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WINDSVOLL EIENDOM AS</a:t>
            </a:r>
          </a:p>
        </p:txBody>
      </p:sp>
    </p:spTree>
  </p:cSld>
  <p:clrMapOvr>
    <a:masterClrMapping xmlns:a="http://schemas.openxmlformats.org/drawingml/2006/main"/>
  </p:clrMapOvr>
</p:sld>
</file>