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e2a7af286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19457c55bd4878"/>
  </p:sldMasterIdLst>
  <p:sldIdLst>
    <p:sldId xmlns:r="http://schemas.openxmlformats.org/officeDocument/2006/relationships" id="256" r:id="R7c4b92d61b184070"/>
    <p:sldId xmlns:r="http://schemas.openxmlformats.org/officeDocument/2006/relationships" id="257" r:id="R66381e82f8d24677"/>
    <p:sldId xmlns:r="http://schemas.openxmlformats.org/officeDocument/2006/relationships" id="258" r:id="R92acba7dfdff444e"/>
    <p:sldId xmlns:r="http://schemas.openxmlformats.org/officeDocument/2006/relationships" id="259" r:id="R230a0380a6a04447"/>
    <p:sldId xmlns:r="http://schemas.openxmlformats.org/officeDocument/2006/relationships" id="260" r:id="Rdffcccdd31224a71"/>
    <p:sldId xmlns:r="http://schemas.openxmlformats.org/officeDocument/2006/relationships" id="261" r:id="R419bddb632064899"/>
    <p:sldId xmlns:r="http://schemas.openxmlformats.org/officeDocument/2006/relationships" id="262" r:id="Ra9378b7510d3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9457c55bd4878" /><Relationship Type="http://schemas.openxmlformats.org/officeDocument/2006/relationships/slide" Target="/ppt/slides/slide1.xml" Id="R7c4b92d61b184070" /><Relationship Type="http://schemas.openxmlformats.org/officeDocument/2006/relationships/slide" Target="/ppt/slides/slide2.xml" Id="R66381e82f8d24677" /><Relationship Type="http://schemas.openxmlformats.org/officeDocument/2006/relationships/slide" Target="/ppt/slides/slide3.xml" Id="R92acba7dfdff444e" /><Relationship Type="http://schemas.openxmlformats.org/officeDocument/2006/relationships/slide" Target="/ppt/slides/slide4.xml" Id="R230a0380a6a04447" /><Relationship Type="http://schemas.openxmlformats.org/officeDocument/2006/relationships/slide" Target="/ppt/slides/slide5.xml" Id="Rdffcccdd31224a71" /><Relationship Type="http://schemas.openxmlformats.org/officeDocument/2006/relationships/slide" Target="/ppt/slides/slide6.xml" Id="R419bddb632064899" /><Relationship Type="http://schemas.openxmlformats.org/officeDocument/2006/relationships/slide" Target="/ppt/slides/slide7.xml" Id="Ra9378b7510d3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ed5b0cc16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156514c444f40" /><Relationship Type="http://schemas.openxmlformats.org/officeDocument/2006/relationships/theme" Target="/ppt/slideMasters/theme/theme1.xml" Id="R720ec71244fd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b156514c444f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b319aa373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5694f2c0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39f705998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55c97e7e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7cd5e9ba94f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a4674265e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544399bcd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Drude Markussen Eik, 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