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35ab94f9c09451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193f3940f674753"/>
  </p:sldMasterIdLst>
  <p:sldIdLst>
    <p:sldId xmlns:r="http://schemas.openxmlformats.org/officeDocument/2006/relationships" id="256" r:id="Red22dbb862c8438b"/>
    <p:sldId xmlns:r="http://schemas.openxmlformats.org/officeDocument/2006/relationships" id="257" r:id="R594fc7c5230d412b"/>
    <p:sldId xmlns:r="http://schemas.openxmlformats.org/officeDocument/2006/relationships" id="258" r:id="R4da1e363ec7b4f18"/>
    <p:sldId xmlns:r="http://schemas.openxmlformats.org/officeDocument/2006/relationships" id="259" r:id="R54190ea9e4fc4473"/>
    <p:sldId xmlns:r="http://schemas.openxmlformats.org/officeDocument/2006/relationships" id="260" r:id="R6eb9235b9a5c45d1"/>
    <p:sldId xmlns:r="http://schemas.openxmlformats.org/officeDocument/2006/relationships" id="261" r:id="R06586721154747f6"/>
    <p:sldId xmlns:r="http://schemas.openxmlformats.org/officeDocument/2006/relationships" id="262" r:id="R11c1e69f69584f0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93f3940f674753" /><Relationship Type="http://schemas.openxmlformats.org/officeDocument/2006/relationships/slide" Target="/ppt/slides/slide1.xml" Id="Red22dbb862c8438b" /><Relationship Type="http://schemas.openxmlformats.org/officeDocument/2006/relationships/slide" Target="/ppt/slides/slide2.xml" Id="R594fc7c5230d412b" /><Relationship Type="http://schemas.openxmlformats.org/officeDocument/2006/relationships/slide" Target="/ppt/slides/slide3.xml" Id="R4da1e363ec7b4f18" /><Relationship Type="http://schemas.openxmlformats.org/officeDocument/2006/relationships/slide" Target="/ppt/slides/slide4.xml" Id="R54190ea9e4fc4473" /><Relationship Type="http://schemas.openxmlformats.org/officeDocument/2006/relationships/slide" Target="/ppt/slides/slide5.xml" Id="R6eb9235b9a5c45d1" /><Relationship Type="http://schemas.openxmlformats.org/officeDocument/2006/relationships/slide" Target="/ppt/slides/slide6.xml" Id="R06586721154747f6" /><Relationship Type="http://schemas.openxmlformats.org/officeDocument/2006/relationships/slide" Target="/ppt/slides/slide7.xml" Id="R11c1e69f69584f0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61c33f846f417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21f41644714266" /><Relationship Type="http://schemas.openxmlformats.org/officeDocument/2006/relationships/theme" Target="/ppt/slideMasters/theme/theme1.xml" Id="R9704e5a0ba764a3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721f4164471426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c60f56f12c439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69ffc0e3074a1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a535ceecb746b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71ed3d3afc4c4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fb6f9262f24a3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27c40919ea409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99baaca7e34ae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TROND HELLAND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 HELLAND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HELLAND HOLDING AS ble etablert [år] og holder til i Tysnes.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 HELLAND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 HELLAND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 HELLAND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−19 338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−19 170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1 383 756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1 420 006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 HELLAND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HELLAND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 HELLAND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Trond Helland, Hegglandsvegen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5680 Tysnes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932 872 730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 HELLAND HOLDING AS</a:t>
            </a:r>
          </a:p>
        </p:txBody>
      </p:sp>
    </p:spTree>
  </p:cSld>
  <p:clrMapOvr>
    <a:masterClrMapping xmlns:a="http://schemas.openxmlformats.org/drawingml/2006/main"/>
  </p:clrMapOvr>
</p:sld>
</file>