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764f0cd86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928421254435a"/>
  </p:sldMasterIdLst>
  <p:sldIdLst>
    <p:sldId xmlns:r="http://schemas.openxmlformats.org/officeDocument/2006/relationships" id="256" r:id="R13410965ad104132"/>
    <p:sldId xmlns:r="http://schemas.openxmlformats.org/officeDocument/2006/relationships" id="257" r:id="R42c31bc5d37846a8"/>
    <p:sldId xmlns:r="http://schemas.openxmlformats.org/officeDocument/2006/relationships" id="258" r:id="R52337ec1cbb64fca"/>
    <p:sldId xmlns:r="http://schemas.openxmlformats.org/officeDocument/2006/relationships" id="259" r:id="R558c0f066cb94123"/>
    <p:sldId xmlns:r="http://schemas.openxmlformats.org/officeDocument/2006/relationships" id="260" r:id="Rcff164b707be455f"/>
    <p:sldId xmlns:r="http://schemas.openxmlformats.org/officeDocument/2006/relationships" id="261" r:id="R2881c60df652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928421254435a" /><Relationship Type="http://schemas.openxmlformats.org/officeDocument/2006/relationships/slide" Target="/ppt/slides/slide1.xml" Id="R13410965ad104132" /><Relationship Type="http://schemas.openxmlformats.org/officeDocument/2006/relationships/slide" Target="/ppt/slides/slide2.xml" Id="R42c31bc5d37846a8" /><Relationship Type="http://schemas.openxmlformats.org/officeDocument/2006/relationships/slide" Target="/ppt/slides/slide3.xml" Id="R52337ec1cbb64fca" /><Relationship Type="http://schemas.openxmlformats.org/officeDocument/2006/relationships/slide" Target="/ppt/slides/slide4.xml" Id="R558c0f066cb94123" /><Relationship Type="http://schemas.openxmlformats.org/officeDocument/2006/relationships/slide" Target="/ppt/slides/slide5.xml" Id="Rcff164b707be455f" /><Relationship Type="http://schemas.openxmlformats.org/officeDocument/2006/relationships/slide" Target="/ppt/slides/slide6.xml" Id="R2881c60df652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c5dd0d4dc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b3eefd304452f" /><Relationship Type="http://schemas.openxmlformats.org/officeDocument/2006/relationships/theme" Target="/ppt/slideMasters/theme/theme1.xml" Id="R777c578163b2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b3eefd304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1deeab86e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ce3f76622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f0242ec9c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4a855e12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223d79ed6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8f82e4435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