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c64fd21ff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7c669b05a427b"/>
  </p:sldMasterIdLst>
  <p:sldIdLst>
    <p:sldId xmlns:r="http://schemas.openxmlformats.org/officeDocument/2006/relationships" id="256" r:id="R6bdb0528de474120"/>
    <p:sldId xmlns:r="http://schemas.openxmlformats.org/officeDocument/2006/relationships" id="257" r:id="Rb795fbf15c3241d8"/>
    <p:sldId xmlns:r="http://schemas.openxmlformats.org/officeDocument/2006/relationships" id="258" r:id="Re0908632222145fe"/>
    <p:sldId xmlns:r="http://schemas.openxmlformats.org/officeDocument/2006/relationships" id="259" r:id="R17ea797884204517"/>
    <p:sldId xmlns:r="http://schemas.openxmlformats.org/officeDocument/2006/relationships" id="260" r:id="R23c379daaace4045"/>
    <p:sldId xmlns:r="http://schemas.openxmlformats.org/officeDocument/2006/relationships" id="261" r:id="R97a42d0a8c32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7c669b05a427b" /><Relationship Type="http://schemas.openxmlformats.org/officeDocument/2006/relationships/slide" Target="/ppt/slides/slide1.xml" Id="R6bdb0528de474120" /><Relationship Type="http://schemas.openxmlformats.org/officeDocument/2006/relationships/slide" Target="/ppt/slides/slide2.xml" Id="Rb795fbf15c3241d8" /><Relationship Type="http://schemas.openxmlformats.org/officeDocument/2006/relationships/slide" Target="/ppt/slides/slide3.xml" Id="Re0908632222145fe" /><Relationship Type="http://schemas.openxmlformats.org/officeDocument/2006/relationships/slide" Target="/ppt/slides/slide4.xml" Id="R17ea797884204517" /><Relationship Type="http://schemas.openxmlformats.org/officeDocument/2006/relationships/slide" Target="/ppt/slides/slide5.xml" Id="R23c379daaace4045" /><Relationship Type="http://schemas.openxmlformats.org/officeDocument/2006/relationships/slide" Target="/ppt/slides/slide6.xml" Id="R97a42d0a8c32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78688691a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778b2cd14024" /><Relationship Type="http://schemas.openxmlformats.org/officeDocument/2006/relationships/theme" Target="/ppt/slideMasters/theme/theme1.xml" Id="R17be6c94da99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b778b2cd1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05ef58bb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818bbcae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6b776dfa0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510174ae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4cb08fdf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a7c30397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