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aeb9b374b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242d98b8a447d"/>
  </p:sldMasterIdLst>
  <p:sldIdLst>
    <p:sldId xmlns:r="http://schemas.openxmlformats.org/officeDocument/2006/relationships" id="256" r:id="R86d9b7d7e6f74c65"/>
    <p:sldId xmlns:r="http://schemas.openxmlformats.org/officeDocument/2006/relationships" id="257" r:id="R6eaa0d6732d943c0"/>
    <p:sldId xmlns:r="http://schemas.openxmlformats.org/officeDocument/2006/relationships" id="258" r:id="R413afad9e83449d5"/>
    <p:sldId xmlns:r="http://schemas.openxmlformats.org/officeDocument/2006/relationships" id="259" r:id="R8db7889a2259443f"/>
    <p:sldId xmlns:r="http://schemas.openxmlformats.org/officeDocument/2006/relationships" id="260" r:id="Rfb1d51937d464a6a"/>
    <p:sldId xmlns:r="http://schemas.openxmlformats.org/officeDocument/2006/relationships" id="261" r:id="R1ec1ffea41614849"/>
    <p:sldId xmlns:r="http://schemas.openxmlformats.org/officeDocument/2006/relationships" id="262" r:id="Rcd370f2614e3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242d98b8a447d" /><Relationship Type="http://schemas.openxmlformats.org/officeDocument/2006/relationships/slide" Target="/ppt/slides/slide1.xml" Id="R86d9b7d7e6f74c65" /><Relationship Type="http://schemas.openxmlformats.org/officeDocument/2006/relationships/slide" Target="/ppt/slides/slide2.xml" Id="R6eaa0d6732d943c0" /><Relationship Type="http://schemas.openxmlformats.org/officeDocument/2006/relationships/slide" Target="/ppt/slides/slide3.xml" Id="R413afad9e83449d5" /><Relationship Type="http://schemas.openxmlformats.org/officeDocument/2006/relationships/slide" Target="/ppt/slides/slide4.xml" Id="R8db7889a2259443f" /><Relationship Type="http://schemas.openxmlformats.org/officeDocument/2006/relationships/slide" Target="/ppt/slides/slide5.xml" Id="Rfb1d51937d464a6a" /><Relationship Type="http://schemas.openxmlformats.org/officeDocument/2006/relationships/slide" Target="/ppt/slides/slide6.xml" Id="R1ec1ffea41614849" /><Relationship Type="http://schemas.openxmlformats.org/officeDocument/2006/relationships/slide" Target="/ppt/slides/slide7.xml" Id="Rcd370f2614e3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e402a4afb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f830544e4f1e" /><Relationship Type="http://schemas.openxmlformats.org/officeDocument/2006/relationships/theme" Target="/ppt/slideMasters/theme/theme1.xml" Id="Rab0ec3425d68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8f830544e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2cbe9bf3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205ec22c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15a1488d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828395384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76f495aa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cd593262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a1a774b6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