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f60b9809b946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85bbfa9c524763"/>
  </p:sldMasterIdLst>
  <p:sldIdLst>
    <p:sldId xmlns:r="http://schemas.openxmlformats.org/officeDocument/2006/relationships" id="256" r:id="Re5bad80982174b65"/>
    <p:sldId xmlns:r="http://schemas.openxmlformats.org/officeDocument/2006/relationships" id="257" r:id="R4dda7d4fac154f4b"/>
    <p:sldId xmlns:r="http://schemas.openxmlformats.org/officeDocument/2006/relationships" id="258" r:id="Re0fa44457aeb4c48"/>
    <p:sldId xmlns:r="http://schemas.openxmlformats.org/officeDocument/2006/relationships" id="259" r:id="R45165aeeecdc46d5"/>
    <p:sldId xmlns:r="http://schemas.openxmlformats.org/officeDocument/2006/relationships" id="260" r:id="Rac9b5b83f40c4c27"/>
    <p:sldId xmlns:r="http://schemas.openxmlformats.org/officeDocument/2006/relationships" id="261" r:id="R6b26e9d0d8064402"/>
    <p:sldId xmlns:r="http://schemas.openxmlformats.org/officeDocument/2006/relationships" id="262" r:id="Rf9a07e9f4dc04a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85bbfa9c524763" /><Relationship Type="http://schemas.openxmlformats.org/officeDocument/2006/relationships/slide" Target="/ppt/slides/slide1.xml" Id="Re5bad80982174b65" /><Relationship Type="http://schemas.openxmlformats.org/officeDocument/2006/relationships/slide" Target="/ppt/slides/slide2.xml" Id="R4dda7d4fac154f4b" /><Relationship Type="http://schemas.openxmlformats.org/officeDocument/2006/relationships/slide" Target="/ppt/slides/slide3.xml" Id="Re0fa44457aeb4c48" /><Relationship Type="http://schemas.openxmlformats.org/officeDocument/2006/relationships/slide" Target="/ppt/slides/slide4.xml" Id="R45165aeeecdc46d5" /><Relationship Type="http://schemas.openxmlformats.org/officeDocument/2006/relationships/slide" Target="/ppt/slides/slide5.xml" Id="Rac9b5b83f40c4c27" /><Relationship Type="http://schemas.openxmlformats.org/officeDocument/2006/relationships/slide" Target="/ppt/slides/slide6.xml" Id="R6b26e9d0d8064402" /><Relationship Type="http://schemas.openxmlformats.org/officeDocument/2006/relationships/slide" Target="/ppt/slides/slide7.xml" Id="Rf9a07e9f4dc04a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43b99d261940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b076ff1ff47ea" /><Relationship Type="http://schemas.openxmlformats.org/officeDocument/2006/relationships/theme" Target="/ppt/slideMasters/theme/theme1.xml" Id="Ra57a0db1b98d4b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db076ff1ff47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1c0856cfc45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fccb841e14a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e28b062f949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e110d1cdc40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0fb37b83243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c5b8c304e4a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b59e11db341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HAAVIK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HAAVIK EIENDOM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190 760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7 150 291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7 476 840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HAAVIK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Halvardshaugen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933 023 303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HAAVIK EIENDOM AS</a:t>
            </a:r>
          </a:p>
        </p:txBody>
      </p:sp>
    </p:spTree>
  </p:cSld>
  <p:clrMapOvr>
    <a:masterClrMapping xmlns:a="http://schemas.openxmlformats.org/drawingml/2006/main"/>
  </p:clrMapOvr>
</p:sld>
</file>