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0a7c7bc02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7f907190c4580"/>
  </p:sldMasterIdLst>
  <p:sldIdLst>
    <p:sldId xmlns:r="http://schemas.openxmlformats.org/officeDocument/2006/relationships" id="256" r:id="Rfbba07aaf1294a60"/>
    <p:sldId xmlns:r="http://schemas.openxmlformats.org/officeDocument/2006/relationships" id="257" r:id="R0d37d7b73ff946d0"/>
    <p:sldId xmlns:r="http://schemas.openxmlformats.org/officeDocument/2006/relationships" id="258" r:id="R08cb7bde76624b04"/>
    <p:sldId xmlns:r="http://schemas.openxmlformats.org/officeDocument/2006/relationships" id="259" r:id="R7baa4625b6d4471b"/>
    <p:sldId xmlns:r="http://schemas.openxmlformats.org/officeDocument/2006/relationships" id="260" r:id="R349e50273d85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7f907190c4580" /><Relationship Type="http://schemas.openxmlformats.org/officeDocument/2006/relationships/slide" Target="/ppt/slides/slide1.xml" Id="Rfbba07aaf1294a60" /><Relationship Type="http://schemas.openxmlformats.org/officeDocument/2006/relationships/slide" Target="/ppt/slides/slide2.xml" Id="R0d37d7b73ff946d0" /><Relationship Type="http://schemas.openxmlformats.org/officeDocument/2006/relationships/slide" Target="/ppt/slides/slide3.xml" Id="R08cb7bde76624b04" /><Relationship Type="http://schemas.openxmlformats.org/officeDocument/2006/relationships/slide" Target="/ppt/slides/slide4.xml" Id="R7baa4625b6d4471b" /><Relationship Type="http://schemas.openxmlformats.org/officeDocument/2006/relationships/slide" Target="/ppt/slides/slide5.xml" Id="R349e50273d85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2e0ac628f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293fb7ae4259" /><Relationship Type="http://schemas.openxmlformats.org/officeDocument/2006/relationships/theme" Target="/ppt/slideMasters/theme/theme1.xml" Id="Rffb9b9ee35b1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7293fb7ae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c9387a8e7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eb3e98e5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514cf704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f9a230af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b1464f73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ETNEDAL KOMMUNE ble etablert [år] og holder til i Etnedal.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2890 Etnedal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12 13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postmottak@etnedal.kommune.no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933 038 173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