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d17352c7e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a8c9dcb724c4d"/>
  </p:sldMasterIdLst>
  <p:sldIdLst>
    <p:sldId xmlns:r="http://schemas.openxmlformats.org/officeDocument/2006/relationships" id="256" r:id="Rc6c3552c80c74d4e"/>
    <p:sldId xmlns:r="http://schemas.openxmlformats.org/officeDocument/2006/relationships" id="257" r:id="R04d76329c38b4086"/>
    <p:sldId xmlns:r="http://schemas.openxmlformats.org/officeDocument/2006/relationships" id="258" r:id="R7e08f9824fed43c1"/>
    <p:sldId xmlns:r="http://schemas.openxmlformats.org/officeDocument/2006/relationships" id="259" r:id="R9194dea3031d49f6"/>
    <p:sldId xmlns:r="http://schemas.openxmlformats.org/officeDocument/2006/relationships" id="260" r:id="Rc07616e973de4d57"/>
    <p:sldId xmlns:r="http://schemas.openxmlformats.org/officeDocument/2006/relationships" id="261" r:id="R2db97915b2c2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a8c9dcb724c4d" /><Relationship Type="http://schemas.openxmlformats.org/officeDocument/2006/relationships/slide" Target="/ppt/slides/slide1.xml" Id="Rc6c3552c80c74d4e" /><Relationship Type="http://schemas.openxmlformats.org/officeDocument/2006/relationships/slide" Target="/ppt/slides/slide2.xml" Id="R04d76329c38b4086" /><Relationship Type="http://schemas.openxmlformats.org/officeDocument/2006/relationships/slide" Target="/ppt/slides/slide3.xml" Id="R7e08f9824fed43c1" /><Relationship Type="http://schemas.openxmlformats.org/officeDocument/2006/relationships/slide" Target="/ppt/slides/slide4.xml" Id="R9194dea3031d49f6" /><Relationship Type="http://schemas.openxmlformats.org/officeDocument/2006/relationships/slide" Target="/ppt/slides/slide5.xml" Id="Rc07616e973de4d57" /><Relationship Type="http://schemas.openxmlformats.org/officeDocument/2006/relationships/slide" Target="/ppt/slides/slide6.xml" Id="R2db97915b2c2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04e381d8f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e3a8e50a64a99" /><Relationship Type="http://schemas.openxmlformats.org/officeDocument/2006/relationships/theme" Target="/ppt/slideMasters/theme/theme1.xml" Id="R982773b6cef7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e3a8e50a6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7b47df24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054b28ac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4e18da12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4b71767d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de066a74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58d826c9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GRETHE ALMELAND ØKONOMI &amp;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ALMELAND ØKONOMI &amp; REGNSKAP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