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df0b8c910948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e76c27668b45f0"/>
  </p:sldMasterIdLst>
  <p:sldIdLst>
    <p:sldId xmlns:r="http://schemas.openxmlformats.org/officeDocument/2006/relationships" id="256" r:id="R629a4b780e6d4134"/>
    <p:sldId xmlns:r="http://schemas.openxmlformats.org/officeDocument/2006/relationships" id="257" r:id="R7a8641469f474e71"/>
    <p:sldId xmlns:r="http://schemas.openxmlformats.org/officeDocument/2006/relationships" id="258" r:id="R258213399757412c"/>
    <p:sldId xmlns:r="http://schemas.openxmlformats.org/officeDocument/2006/relationships" id="259" r:id="R790a2918565a4d0b"/>
    <p:sldId xmlns:r="http://schemas.openxmlformats.org/officeDocument/2006/relationships" id="260" r:id="R3c4e03b2e0754a99"/>
    <p:sldId xmlns:r="http://schemas.openxmlformats.org/officeDocument/2006/relationships" id="261" r:id="R99ef221134f24d95"/>
    <p:sldId xmlns:r="http://schemas.openxmlformats.org/officeDocument/2006/relationships" id="262" r:id="Rcbbe97489e6248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76c27668b45f0" /><Relationship Type="http://schemas.openxmlformats.org/officeDocument/2006/relationships/slide" Target="/ppt/slides/slide1.xml" Id="R629a4b780e6d4134" /><Relationship Type="http://schemas.openxmlformats.org/officeDocument/2006/relationships/slide" Target="/ppt/slides/slide2.xml" Id="R7a8641469f474e71" /><Relationship Type="http://schemas.openxmlformats.org/officeDocument/2006/relationships/slide" Target="/ppt/slides/slide3.xml" Id="R258213399757412c" /><Relationship Type="http://schemas.openxmlformats.org/officeDocument/2006/relationships/slide" Target="/ppt/slides/slide4.xml" Id="R790a2918565a4d0b" /><Relationship Type="http://schemas.openxmlformats.org/officeDocument/2006/relationships/slide" Target="/ppt/slides/slide5.xml" Id="R3c4e03b2e0754a99" /><Relationship Type="http://schemas.openxmlformats.org/officeDocument/2006/relationships/slide" Target="/ppt/slides/slide6.xml" Id="R99ef221134f24d95" /><Relationship Type="http://schemas.openxmlformats.org/officeDocument/2006/relationships/slide" Target="/ppt/slides/slide7.xml" Id="Rcbbe97489e6248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9bc1d16e494b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097e1faa64497" /><Relationship Type="http://schemas.openxmlformats.org/officeDocument/2006/relationships/theme" Target="/ppt/slideMasters/theme/theme1.xml" Id="Rda8624a1f38446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7097e1faa644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4f44eb9b44a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01cb3646747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e529503d643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6c67a956943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06b1bc85d40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d777c1d0146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ab73c8de443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ONE DOOR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DOOR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ONE DOOR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DOOR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DOOR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DOOR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−1 331 108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12 853 353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19 817 940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20 439 147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DOOR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HAUGOM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DOOR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Kolltjernvegen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933 109 127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DOOR AS</a:t>
            </a:r>
          </a:p>
        </p:txBody>
      </p:sp>
    </p:spTree>
  </p:cSld>
  <p:clrMapOvr>
    <a:masterClrMapping xmlns:a="http://schemas.openxmlformats.org/drawingml/2006/main"/>
  </p:clrMapOvr>
</p:sld>
</file>