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486b1969084c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ea542ea4aa4046"/>
  </p:sldMasterIdLst>
  <p:sldIdLst>
    <p:sldId xmlns:r="http://schemas.openxmlformats.org/officeDocument/2006/relationships" id="256" r:id="R2632858bcbc14d80"/>
    <p:sldId xmlns:r="http://schemas.openxmlformats.org/officeDocument/2006/relationships" id="257" r:id="Ra308b22702394652"/>
    <p:sldId xmlns:r="http://schemas.openxmlformats.org/officeDocument/2006/relationships" id="258" r:id="R5dd64ab8d88b4eaf"/>
    <p:sldId xmlns:r="http://schemas.openxmlformats.org/officeDocument/2006/relationships" id="259" r:id="R0dd775c37bd044d6"/>
    <p:sldId xmlns:r="http://schemas.openxmlformats.org/officeDocument/2006/relationships" id="260" r:id="R153dee41191e4e92"/>
    <p:sldId xmlns:r="http://schemas.openxmlformats.org/officeDocument/2006/relationships" id="261" r:id="R9a7a37a3544b4c05"/>
    <p:sldId xmlns:r="http://schemas.openxmlformats.org/officeDocument/2006/relationships" id="262" r:id="R37749778f0fd4c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ea542ea4aa4046" /><Relationship Type="http://schemas.openxmlformats.org/officeDocument/2006/relationships/slide" Target="/ppt/slides/slide1.xml" Id="R2632858bcbc14d80" /><Relationship Type="http://schemas.openxmlformats.org/officeDocument/2006/relationships/slide" Target="/ppt/slides/slide2.xml" Id="Ra308b22702394652" /><Relationship Type="http://schemas.openxmlformats.org/officeDocument/2006/relationships/slide" Target="/ppt/slides/slide3.xml" Id="R5dd64ab8d88b4eaf" /><Relationship Type="http://schemas.openxmlformats.org/officeDocument/2006/relationships/slide" Target="/ppt/slides/slide4.xml" Id="R0dd775c37bd044d6" /><Relationship Type="http://schemas.openxmlformats.org/officeDocument/2006/relationships/slide" Target="/ppt/slides/slide5.xml" Id="R153dee41191e4e92" /><Relationship Type="http://schemas.openxmlformats.org/officeDocument/2006/relationships/slide" Target="/ppt/slides/slide6.xml" Id="R9a7a37a3544b4c05" /><Relationship Type="http://schemas.openxmlformats.org/officeDocument/2006/relationships/slide" Target="/ppt/slides/slide7.xml" Id="R37749778f0fd4c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2fa7662d449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75a208c594d79" /><Relationship Type="http://schemas.openxmlformats.org/officeDocument/2006/relationships/theme" Target="/ppt/slideMasters/theme/theme1.xml" Id="Rbda320e761c44f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975a208c594d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01ecafd2744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e16169fb54f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c217351d34d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a1f4b67814f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80de9c9c443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031dd151a45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578cdd94249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MODIN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MODIN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406 184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480 253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2 505 653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KRONSTAD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Lingelemveien 65D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933 111 520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