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5de7d8362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adb49328049ab"/>
  </p:sldMasterIdLst>
  <p:sldIdLst>
    <p:sldId xmlns:r="http://schemas.openxmlformats.org/officeDocument/2006/relationships" id="256" r:id="R94108f59ae2d4f33"/>
    <p:sldId xmlns:r="http://schemas.openxmlformats.org/officeDocument/2006/relationships" id="257" r:id="R1f5e02285287400c"/>
    <p:sldId xmlns:r="http://schemas.openxmlformats.org/officeDocument/2006/relationships" id="258" r:id="Rb061d95af34f4860"/>
    <p:sldId xmlns:r="http://schemas.openxmlformats.org/officeDocument/2006/relationships" id="259" r:id="Rbe6e64835f60425a"/>
    <p:sldId xmlns:r="http://schemas.openxmlformats.org/officeDocument/2006/relationships" id="260" r:id="Rf83eb394a22a4e59"/>
    <p:sldId xmlns:r="http://schemas.openxmlformats.org/officeDocument/2006/relationships" id="261" r:id="R5549005f64934aaa"/>
    <p:sldId xmlns:r="http://schemas.openxmlformats.org/officeDocument/2006/relationships" id="262" r:id="R2a9625f3be3a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adb49328049ab" /><Relationship Type="http://schemas.openxmlformats.org/officeDocument/2006/relationships/slide" Target="/ppt/slides/slide1.xml" Id="R94108f59ae2d4f33" /><Relationship Type="http://schemas.openxmlformats.org/officeDocument/2006/relationships/slide" Target="/ppt/slides/slide2.xml" Id="R1f5e02285287400c" /><Relationship Type="http://schemas.openxmlformats.org/officeDocument/2006/relationships/slide" Target="/ppt/slides/slide3.xml" Id="Rb061d95af34f4860" /><Relationship Type="http://schemas.openxmlformats.org/officeDocument/2006/relationships/slide" Target="/ppt/slides/slide4.xml" Id="Rbe6e64835f60425a" /><Relationship Type="http://schemas.openxmlformats.org/officeDocument/2006/relationships/slide" Target="/ppt/slides/slide5.xml" Id="Rf83eb394a22a4e59" /><Relationship Type="http://schemas.openxmlformats.org/officeDocument/2006/relationships/slide" Target="/ppt/slides/slide6.xml" Id="R5549005f64934aaa" /><Relationship Type="http://schemas.openxmlformats.org/officeDocument/2006/relationships/slide" Target="/ppt/slides/slide7.xml" Id="R2a9625f3be3a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9e986302b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f183cacb4127" /><Relationship Type="http://schemas.openxmlformats.org/officeDocument/2006/relationships/theme" Target="/ppt/slideMasters/theme/theme1.xml" Id="Rf5be594effc2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0f183cacb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4c4f8604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5d278e99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381360ea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4b4eb5f3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b3c84ce3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ecea2f2a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4043efad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CMM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hageby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