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372d3f0b4840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c5b7d939ac4663"/>
  </p:sldMasterIdLst>
  <p:sldIdLst>
    <p:sldId xmlns:r="http://schemas.openxmlformats.org/officeDocument/2006/relationships" id="256" r:id="R1633d35917e843dc"/>
    <p:sldId xmlns:r="http://schemas.openxmlformats.org/officeDocument/2006/relationships" id="257" r:id="R55ee022582fd4ca3"/>
    <p:sldId xmlns:r="http://schemas.openxmlformats.org/officeDocument/2006/relationships" id="258" r:id="Rc0f0f52d147744f3"/>
    <p:sldId xmlns:r="http://schemas.openxmlformats.org/officeDocument/2006/relationships" id="259" r:id="R29ed1b1ce3294b63"/>
    <p:sldId xmlns:r="http://schemas.openxmlformats.org/officeDocument/2006/relationships" id="260" r:id="Rb6b770f7a1e74b8f"/>
    <p:sldId xmlns:r="http://schemas.openxmlformats.org/officeDocument/2006/relationships" id="261" r:id="Rbefa18d82a7d4933"/>
    <p:sldId xmlns:r="http://schemas.openxmlformats.org/officeDocument/2006/relationships" id="262" r:id="Ra79614121fb947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c5b7d939ac4663" /><Relationship Type="http://schemas.openxmlformats.org/officeDocument/2006/relationships/slide" Target="/ppt/slides/slide1.xml" Id="R1633d35917e843dc" /><Relationship Type="http://schemas.openxmlformats.org/officeDocument/2006/relationships/slide" Target="/ppt/slides/slide2.xml" Id="R55ee022582fd4ca3" /><Relationship Type="http://schemas.openxmlformats.org/officeDocument/2006/relationships/slide" Target="/ppt/slides/slide3.xml" Id="Rc0f0f52d147744f3" /><Relationship Type="http://schemas.openxmlformats.org/officeDocument/2006/relationships/slide" Target="/ppt/slides/slide4.xml" Id="R29ed1b1ce3294b63" /><Relationship Type="http://schemas.openxmlformats.org/officeDocument/2006/relationships/slide" Target="/ppt/slides/slide5.xml" Id="Rb6b770f7a1e74b8f" /><Relationship Type="http://schemas.openxmlformats.org/officeDocument/2006/relationships/slide" Target="/ppt/slides/slide6.xml" Id="Rbefa18d82a7d4933" /><Relationship Type="http://schemas.openxmlformats.org/officeDocument/2006/relationships/slide" Target="/ppt/slides/slide7.xml" Id="Ra79614121fb947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c5cc4cc6448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7c1d645414339" /><Relationship Type="http://schemas.openxmlformats.org/officeDocument/2006/relationships/theme" Target="/ppt/slideMasters/theme/theme1.xml" Id="Re86ef255d96e43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97c1d6454143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8e90b8fa841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db133fb3e47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e4c4be8cd4b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9143b049840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5636667d34e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bcc400f364f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322448f0746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BOERVE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BOERVE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BOERVE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BOERVE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BOERVE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BOERVE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−46 152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2 059 783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BOERVE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BØRVE SANDVIK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BOERVE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Kruses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933 182 398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BOERVE AS</a:t>
            </a:r>
          </a:p>
        </p:txBody>
      </p:sp>
    </p:spTree>
  </p:cSld>
  <p:clrMapOvr>
    <a:masterClrMapping xmlns:a="http://schemas.openxmlformats.org/drawingml/2006/main"/>
  </p:clrMapOvr>
</p:sld>
</file>