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9f61df704045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ffe5e05f8e4778"/>
  </p:sldMasterIdLst>
  <p:sldIdLst>
    <p:sldId xmlns:r="http://schemas.openxmlformats.org/officeDocument/2006/relationships" id="256" r:id="Rca24df6e5fc74b42"/>
    <p:sldId xmlns:r="http://schemas.openxmlformats.org/officeDocument/2006/relationships" id="257" r:id="R2f4555de6e3a45cb"/>
    <p:sldId xmlns:r="http://schemas.openxmlformats.org/officeDocument/2006/relationships" id="258" r:id="Rbfd54a36e66a4695"/>
    <p:sldId xmlns:r="http://schemas.openxmlformats.org/officeDocument/2006/relationships" id="259" r:id="Rf2909d31f1194fba"/>
    <p:sldId xmlns:r="http://schemas.openxmlformats.org/officeDocument/2006/relationships" id="260" r:id="Rc4ea45bfbe394c90"/>
    <p:sldId xmlns:r="http://schemas.openxmlformats.org/officeDocument/2006/relationships" id="261" r:id="Rce0d3c4ea1b44888"/>
    <p:sldId xmlns:r="http://schemas.openxmlformats.org/officeDocument/2006/relationships" id="262" r:id="R980563918d1440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ffe5e05f8e4778" /><Relationship Type="http://schemas.openxmlformats.org/officeDocument/2006/relationships/slide" Target="/ppt/slides/slide1.xml" Id="Rca24df6e5fc74b42" /><Relationship Type="http://schemas.openxmlformats.org/officeDocument/2006/relationships/slide" Target="/ppt/slides/slide2.xml" Id="R2f4555de6e3a45cb" /><Relationship Type="http://schemas.openxmlformats.org/officeDocument/2006/relationships/slide" Target="/ppt/slides/slide3.xml" Id="Rbfd54a36e66a4695" /><Relationship Type="http://schemas.openxmlformats.org/officeDocument/2006/relationships/slide" Target="/ppt/slides/slide4.xml" Id="Rf2909d31f1194fba" /><Relationship Type="http://schemas.openxmlformats.org/officeDocument/2006/relationships/slide" Target="/ppt/slides/slide5.xml" Id="Rc4ea45bfbe394c90" /><Relationship Type="http://schemas.openxmlformats.org/officeDocument/2006/relationships/slide" Target="/ppt/slides/slide6.xml" Id="Rce0d3c4ea1b44888" /><Relationship Type="http://schemas.openxmlformats.org/officeDocument/2006/relationships/slide" Target="/ppt/slides/slide7.xml" Id="R980563918d1440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0bcb2b7bcd4e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1258e95754023" /><Relationship Type="http://schemas.openxmlformats.org/officeDocument/2006/relationships/theme" Target="/ppt/slideMasters/theme/theme1.xml" Id="Rdbc114064bb14f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c1258e957540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4a579be48345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4e04094de54a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86b3f46d1945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b575d805e44e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3c632ad82c48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986743a0e140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3ed707814e49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ANDERO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ANDERO HOLDING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201 666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145 023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1 502 673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OMHOLT-JENSEN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Roald Amundsens gate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2004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933 216 063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ANDERO HOLDING AS</a:t>
            </a:r>
          </a:p>
        </p:txBody>
      </p:sp>
    </p:spTree>
  </p:cSld>
  <p:clrMapOvr>
    <a:masterClrMapping xmlns:a="http://schemas.openxmlformats.org/drawingml/2006/main"/>
  </p:clrMapOvr>
</p:sld>
</file>