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9f7350ad7147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caeca8cbc54c73"/>
  </p:sldMasterIdLst>
  <p:sldIdLst>
    <p:sldId xmlns:r="http://schemas.openxmlformats.org/officeDocument/2006/relationships" id="256" r:id="R963e61183ab64313"/>
    <p:sldId xmlns:r="http://schemas.openxmlformats.org/officeDocument/2006/relationships" id="257" r:id="Rae22fe7478584558"/>
    <p:sldId xmlns:r="http://schemas.openxmlformats.org/officeDocument/2006/relationships" id="258" r:id="Rd547bc64a6fc4911"/>
    <p:sldId xmlns:r="http://schemas.openxmlformats.org/officeDocument/2006/relationships" id="259" r:id="Rc019b545d2904f41"/>
    <p:sldId xmlns:r="http://schemas.openxmlformats.org/officeDocument/2006/relationships" id="260" r:id="R6f331c85865942e6"/>
    <p:sldId xmlns:r="http://schemas.openxmlformats.org/officeDocument/2006/relationships" id="261" r:id="Ra871b911d91f45ca"/>
    <p:sldId xmlns:r="http://schemas.openxmlformats.org/officeDocument/2006/relationships" id="262" r:id="Rc0dcf278cf74495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caeca8cbc54c73" /><Relationship Type="http://schemas.openxmlformats.org/officeDocument/2006/relationships/slide" Target="/ppt/slides/slide1.xml" Id="R963e61183ab64313" /><Relationship Type="http://schemas.openxmlformats.org/officeDocument/2006/relationships/slide" Target="/ppt/slides/slide2.xml" Id="Rae22fe7478584558" /><Relationship Type="http://schemas.openxmlformats.org/officeDocument/2006/relationships/slide" Target="/ppt/slides/slide3.xml" Id="Rd547bc64a6fc4911" /><Relationship Type="http://schemas.openxmlformats.org/officeDocument/2006/relationships/slide" Target="/ppt/slides/slide4.xml" Id="Rc019b545d2904f41" /><Relationship Type="http://schemas.openxmlformats.org/officeDocument/2006/relationships/slide" Target="/ppt/slides/slide5.xml" Id="R6f331c85865942e6" /><Relationship Type="http://schemas.openxmlformats.org/officeDocument/2006/relationships/slide" Target="/ppt/slides/slide6.xml" Id="Ra871b911d91f45ca" /><Relationship Type="http://schemas.openxmlformats.org/officeDocument/2006/relationships/slide" Target="/ppt/slides/slide7.xml" Id="Rc0dcf278cf74495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472416eec641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fdeb54bf4a48d2" /><Relationship Type="http://schemas.openxmlformats.org/officeDocument/2006/relationships/theme" Target="/ppt/slideMasters/theme/theme1.xml" Id="R859cc9229aee4c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fdeb54bf4a48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bc5f135d940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1489a51dc84c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d803b7864048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167ae1e97143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9a4a1a684240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d4ea2874734fc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549e3db63947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CT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CT REGNSKAP AS ble etablert [år] og holder til i Oppegård.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3 279 215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1 884 488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1 469 860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1 838 864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2 611 074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THOMASSEN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Olaus Hansens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1415 Oppegård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933 242 331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