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f96de54b4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e1116afb94093"/>
  </p:sldMasterIdLst>
  <p:sldIdLst>
    <p:sldId xmlns:r="http://schemas.openxmlformats.org/officeDocument/2006/relationships" id="256" r:id="Rff116095af964be4"/>
    <p:sldId xmlns:r="http://schemas.openxmlformats.org/officeDocument/2006/relationships" id="257" r:id="Rf36c6a5e29424af7"/>
    <p:sldId xmlns:r="http://schemas.openxmlformats.org/officeDocument/2006/relationships" id="258" r:id="R76f154ad4a02428d"/>
    <p:sldId xmlns:r="http://schemas.openxmlformats.org/officeDocument/2006/relationships" id="259" r:id="R1b7c50b4233b4186"/>
    <p:sldId xmlns:r="http://schemas.openxmlformats.org/officeDocument/2006/relationships" id="260" r:id="R7b32a7895e294edb"/>
    <p:sldId xmlns:r="http://schemas.openxmlformats.org/officeDocument/2006/relationships" id="261" r:id="R267112b3c58b40ce"/>
    <p:sldId xmlns:r="http://schemas.openxmlformats.org/officeDocument/2006/relationships" id="262" r:id="Rc22315eb15c9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e1116afb94093" /><Relationship Type="http://schemas.openxmlformats.org/officeDocument/2006/relationships/slide" Target="/ppt/slides/slide1.xml" Id="Rff116095af964be4" /><Relationship Type="http://schemas.openxmlformats.org/officeDocument/2006/relationships/slide" Target="/ppt/slides/slide2.xml" Id="Rf36c6a5e29424af7" /><Relationship Type="http://schemas.openxmlformats.org/officeDocument/2006/relationships/slide" Target="/ppt/slides/slide3.xml" Id="R76f154ad4a02428d" /><Relationship Type="http://schemas.openxmlformats.org/officeDocument/2006/relationships/slide" Target="/ppt/slides/slide4.xml" Id="R1b7c50b4233b4186" /><Relationship Type="http://schemas.openxmlformats.org/officeDocument/2006/relationships/slide" Target="/ppt/slides/slide5.xml" Id="R7b32a7895e294edb" /><Relationship Type="http://schemas.openxmlformats.org/officeDocument/2006/relationships/slide" Target="/ppt/slides/slide6.xml" Id="R267112b3c58b40ce" /><Relationship Type="http://schemas.openxmlformats.org/officeDocument/2006/relationships/slide" Target="/ppt/slides/slide7.xml" Id="Rc22315eb15c9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b945c5dea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025a7cb74eec" /><Relationship Type="http://schemas.openxmlformats.org/officeDocument/2006/relationships/theme" Target="/ppt/slideMasters/theme/theme1.xml" Id="Rd83b461b9408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1025a7cb7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07ec7db0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69f2e57f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d950207a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c8cacccd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0f4bdfe2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6b7a8196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9115fc10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85 136 733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Lillehaugvegen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