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d30ca2b11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c4938553b9422e"/>
  </p:sldMasterIdLst>
  <p:sldIdLst>
    <p:sldId xmlns:r="http://schemas.openxmlformats.org/officeDocument/2006/relationships" id="256" r:id="R9923475e07ba4d00"/>
    <p:sldId xmlns:r="http://schemas.openxmlformats.org/officeDocument/2006/relationships" id="257" r:id="R321cdad3609e4857"/>
    <p:sldId xmlns:r="http://schemas.openxmlformats.org/officeDocument/2006/relationships" id="258" r:id="Ra7531f51afb44d34"/>
    <p:sldId xmlns:r="http://schemas.openxmlformats.org/officeDocument/2006/relationships" id="259" r:id="Rbb2befab92194d76"/>
    <p:sldId xmlns:r="http://schemas.openxmlformats.org/officeDocument/2006/relationships" id="260" r:id="R387689b04e6645b3"/>
    <p:sldId xmlns:r="http://schemas.openxmlformats.org/officeDocument/2006/relationships" id="261" r:id="R19bbb517fbfa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4938553b9422e" /><Relationship Type="http://schemas.openxmlformats.org/officeDocument/2006/relationships/slide" Target="/ppt/slides/slide1.xml" Id="R9923475e07ba4d00" /><Relationship Type="http://schemas.openxmlformats.org/officeDocument/2006/relationships/slide" Target="/ppt/slides/slide2.xml" Id="R321cdad3609e4857" /><Relationship Type="http://schemas.openxmlformats.org/officeDocument/2006/relationships/slide" Target="/ppt/slides/slide3.xml" Id="Ra7531f51afb44d34" /><Relationship Type="http://schemas.openxmlformats.org/officeDocument/2006/relationships/slide" Target="/ppt/slides/slide4.xml" Id="Rbb2befab92194d76" /><Relationship Type="http://schemas.openxmlformats.org/officeDocument/2006/relationships/slide" Target="/ppt/slides/slide5.xml" Id="R387689b04e6645b3" /><Relationship Type="http://schemas.openxmlformats.org/officeDocument/2006/relationships/slide" Target="/ppt/slides/slide6.xml" Id="R19bbb517fbfa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36fb6fe034f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37cd983de4b49" /><Relationship Type="http://schemas.openxmlformats.org/officeDocument/2006/relationships/theme" Target="/ppt/slideMasters/theme/theme1.xml" Id="R99cdcceca11248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37cd983de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f7017b33f4a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9a2ad0eeb42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341919554e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dec10341243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9f559e64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6914b1dc8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HAUGERUD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Merdevegen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