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c10317c2514d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0f7df8e39a42d1"/>
  </p:sldMasterIdLst>
  <p:sldIdLst>
    <p:sldId xmlns:r="http://schemas.openxmlformats.org/officeDocument/2006/relationships" id="256" r:id="R964e5eae45684eb8"/>
    <p:sldId xmlns:r="http://schemas.openxmlformats.org/officeDocument/2006/relationships" id="257" r:id="Rd3fe0062438b4ced"/>
    <p:sldId xmlns:r="http://schemas.openxmlformats.org/officeDocument/2006/relationships" id="258" r:id="R4a74684dc2574252"/>
    <p:sldId xmlns:r="http://schemas.openxmlformats.org/officeDocument/2006/relationships" id="259" r:id="R1a4bb9ac36774805"/>
    <p:sldId xmlns:r="http://schemas.openxmlformats.org/officeDocument/2006/relationships" id="260" r:id="Rd7dd969d042f488f"/>
    <p:sldId xmlns:r="http://schemas.openxmlformats.org/officeDocument/2006/relationships" id="261" r:id="R14bf7f6d017b45a2"/>
    <p:sldId xmlns:r="http://schemas.openxmlformats.org/officeDocument/2006/relationships" id="262" r:id="R3dbd37d1566b47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f7df8e39a42d1" /><Relationship Type="http://schemas.openxmlformats.org/officeDocument/2006/relationships/slide" Target="/ppt/slides/slide1.xml" Id="R964e5eae45684eb8" /><Relationship Type="http://schemas.openxmlformats.org/officeDocument/2006/relationships/slide" Target="/ppt/slides/slide2.xml" Id="Rd3fe0062438b4ced" /><Relationship Type="http://schemas.openxmlformats.org/officeDocument/2006/relationships/slide" Target="/ppt/slides/slide3.xml" Id="R4a74684dc2574252" /><Relationship Type="http://schemas.openxmlformats.org/officeDocument/2006/relationships/slide" Target="/ppt/slides/slide4.xml" Id="R1a4bb9ac36774805" /><Relationship Type="http://schemas.openxmlformats.org/officeDocument/2006/relationships/slide" Target="/ppt/slides/slide5.xml" Id="Rd7dd969d042f488f" /><Relationship Type="http://schemas.openxmlformats.org/officeDocument/2006/relationships/slide" Target="/ppt/slides/slide6.xml" Id="R14bf7f6d017b45a2" /><Relationship Type="http://schemas.openxmlformats.org/officeDocument/2006/relationships/slide" Target="/ppt/slides/slide7.xml" Id="R3dbd37d1566b47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fc434e1cb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df887ac944383" /><Relationship Type="http://schemas.openxmlformats.org/officeDocument/2006/relationships/theme" Target="/ppt/slideMasters/theme/theme1.xml" Id="R0569940c4e48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0df887ac9443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71d5e6f4242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719bf938a46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776f20c534f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4ea3c7d6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2bea8490a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a0a0572dd4b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3285310c543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HAUGERUD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 REGNSKAPSKONTOR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21 436 667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867 165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2 893 173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7 366 030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AIDER KONSERN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Merdevegen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3676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