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b54d8cfeb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ecdae0f024a51"/>
  </p:sldMasterIdLst>
  <p:sldIdLst>
    <p:sldId xmlns:r="http://schemas.openxmlformats.org/officeDocument/2006/relationships" id="256" r:id="R4adb140d74234a47"/>
    <p:sldId xmlns:r="http://schemas.openxmlformats.org/officeDocument/2006/relationships" id="257" r:id="Rcb0168abc68147f5"/>
    <p:sldId xmlns:r="http://schemas.openxmlformats.org/officeDocument/2006/relationships" id="258" r:id="Rec5ea786ff3444a9"/>
    <p:sldId xmlns:r="http://schemas.openxmlformats.org/officeDocument/2006/relationships" id="259" r:id="R749e3006998249d6"/>
    <p:sldId xmlns:r="http://schemas.openxmlformats.org/officeDocument/2006/relationships" id="260" r:id="R4870419aa93e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ecdae0f024a51" /><Relationship Type="http://schemas.openxmlformats.org/officeDocument/2006/relationships/slide" Target="/ppt/slides/slide1.xml" Id="R4adb140d74234a47" /><Relationship Type="http://schemas.openxmlformats.org/officeDocument/2006/relationships/slide" Target="/ppt/slides/slide2.xml" Id="Rcb0168abc68147f5" /><Relationship Type="http://schemas.openxmlformats.org/officeDocument/2006/relationships/slide" Target="/ppt/slides/slide3.xml" Id="Rec5ea786ff3444a9" /><Relationship Type="http://schemas.openxmlformats.org/officeDocument/2006/relationships/slide" Target="/ppt/slides/slide4.xml" Id="R749e3006998249d6" /><Relationship Type="http://schemas.openxmlformats.org/officeDocument/2006/relationships/slide" Target="/ppt/slides/slide5.xml" Id="R4870419aa93e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8195a62f1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7fe411504e20" /><Relationship Type="http://schemas.openxmlformats.org/officeDocument/2006/relationships/theme" Target="/ppt/slideMasters/theme/theme1.xml" Id="R76b42bd7c271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67fe41150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61d64324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d7784b58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3ef88cf9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f279402ff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49f16ba4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DYREVENELAG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DYREVENELAG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Sauabakkane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tysnesdyrevenelag@gmail.com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933 259 552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DYREVENELAG</a:t>
            </a:r>
          </a:p>
        </p:txBody>
      </p:sp>
    </p:spTree>
  </p:cSld>
  <p:clrMapOvr>
    <a:masterClrMapping xmlns:a="http://schemas.openxmlformats.org/drawingml/2006/main"/>
  </p:clrMapOvr>
</p:sld>
</file>