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2a100f249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a03afff21431d"/>
  </p:sldMasterIdLst>
  <p:sldIdLst>
    <p:sldId xmlns:r="http://schemas.openxmlformats.org/officeDocument/2006/relationships" id="256" r:id="Rf52870b9f1e742f4"/>
    <p:sldId xmlns:r="http://schemas.openxmlformats.org/officeDocument/2006/relationships" id="257" r:id="Rf70250ff24984a46"/>
    <p:sldId xmlns:r="http://schemas.openxmlformats.org/officeDocument/2006/relationships" id="258" r:id="R1eb8167c6c3f431d"/>
    <p:sldId xmlns:r="http://schemas.openxmlformats.org/officeDocument/2006/relationships" id="259" r:id="Rf25f691b5cfa41c1"/>
    <p:sldId xmlns:r="http://schemas.openxmlformats.org/officeDocument/2006/relationships" id="260" r:id="Refdc22f4ac054647"/>
    <p:sldId xmlns:r="http://schemas.openxmlformats.org/officeDocument/2006/relationships" id="261" r:id="R14d5be1d6f2c4a9f"/>
    <p:sldId xmlns:r="http://schemas.openxmlformats.org/officeDocument/2006/relationships" id="262" r:id="R3fa18e5e9e71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a03afff21431d" /><Relationship Type="http://schemas.openxmlformats.org/officeDocument/2006/relationships/slide" Target="/ppt/slides/slide1.xml" Id="Rf52870b9f1e742f4" /><Relationship Type="http://schemas.openxmlformats.org/officeDocument/2006/relationships/slide" Target="/ppt/slides/slide2.xml" Id="Rf70250ff24984a46" /><Relationship Type="http://schemas.openxmlformats.org/officeDocument/2006/relationships/slide" Target="/ppt/slides/slide3.xml" Id="R1eb8167c6c3f431d" /><Relationship Type="http://schemas.openxmlformats.org/officeDocument/2006/relationships/slide" Target="/ppt/slides/slide4.xml" Id="Rf25f691b5cfa41c1" /><Relationship Type="http://schemas.openxmlformats.org/officeDocument/2006/relationships/slide" Target="/ppt/slides/slide5.xml" Id="Refdc22f4ac054647" /><Relationship Type="http://schemas.openxmlformats.org/officeDocument/2006/relationships/slide" Target="/ppt/slides/slide6.xml" Id="R14d5be1d6f2c4a9f" /><Relationship Type="http://schemas.openxmlformats.org/officeDocument/2006/relationships/slide" Target="/ppt/slides/slide7.xml" Id="R3fa18e5e9e71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1cd3af0a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5563d1634f80" /><Relationship Type="http://schemas.openxmlformats.org/officeDocument/2006/relationships/theme" Target="/ppt/slideMasters/theme/theme1.xml" Id="R8286c71733d9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55563d163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233fdcb6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d4f72fa9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29c5854f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6a854ddc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b2894d88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f082a5c3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25504f72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PECULIUM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586 020 545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655 462 225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64,9 %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PETTER FREDRIK  –  35,1 %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933 266 990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PECULIUM HOLDING AS</a:t>
            </a:r>
          </a:p>
        </p:txBody>
      </p:sp>
    </p:spTree>
  </p:cSld>
  <p:clrMapOvr>
    <a:masterClrMapping xmlns:a="http://schemas.openxmlformats.org/drawingml/2006/main"/>
  </p:clrMapOvr>
</p:sld>
</file>