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dd4721aa8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acbf4cf72d4beb"/>
  </p:sldMasterIdLst>
  <p:sldIdLst>
    <p:sldId xmlns:r="http://schemas.openxmlformats.org/officeDocument/2006/relationships" id="256" r:id="R34713941617c46ad"/>
    <p:sldId xmlns:r="http://schemas.openxmlformats.org/officeDocument/2006/relationships" id="257" r:id="Rbe0f06296faa49eb"/>
    <p:sldId xmlns:r="http://schemas.openxmlformats.org/officeDocument/2006/relationships" id="258" r:id="Rbb8aa84051e34a2a"/>
    <p:sldId xmlns:r="http://schemas.openxmlformats.org/officeDocument/2006/relationships" id="259" r:id="Rf9d5af3d382d4e2c"/>
    <p:sldId xmlns:r="http://schemas.openxmlformats.org/officeDocument/2006/relationships" id="260" r:id="Ref1c53c8dcac48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cbf4cf72d4beb" /><Relationship Type="http://schemas.openxmlformats.org/officeDocument/2006/relationships/slide" Target="/ppt/slides/slide1.xml" Id="R34713941617c46ad" /><Relationship Type="http://schemas.openxmlformats.org/officeDocument/2006/relationships/slide" Target="/ppt/slides/slide2.xml" Id="Rbe0f06296faa49eb" /><Relationship Type="http://schemas.openxmlformats.org/officeDocument/2006/relationships/slide" Target="/ppt/slides/slide3.xml" Id="Rbb8aa84051e34a2a" /><Relationship Type="http://schemas.openxmlformats.org/officeDocument/2006/relationships/slide" Target="/ppt/slides/slide4.xml" Id="Rf9d5af3d382d4e2c" /><Relationship Type="http://schemas.openxmlformats.org/officeDocument/2006/relationships/slide" Target="/ppt/slides/slide5.xml" Id="Ref1c53c8dcac48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4d382fcbb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aa38cecbe46fa" /><Relationship Type="http://schemas.openxmlformats.org/officeDocument/2006/relationships/theme" Target="/ppt/slideMasters/theme/theme1.xml" Id="Rf5737146459e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aa38cecbe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8953ae34a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ba04c83ee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a97717d5247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f20c32840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6ebb9f55e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KOMMUNE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99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postmottak@drangedal.kommune.no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www.drangedal.kommune.no/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933 277 461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KOMMUNE</a:t>
            </a:r>
          </a:p>
        </p:txBody>
      </p:sp>
    </p:spTree>
  </p:cSld>
  <p:clrMapOvr>
    <a:masterClrMapping xmlns:a="http://schemas.openxmlformats.org/drawingml/2006/main"/>
  </p:clrMapOvr>
</p:sld>
</file>