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2bc15940c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a3bd4a4ee4a97"/>
  </p:sldMasterIdLst>
  <p:sldIdLst>
    <p:sldId xmlns:r="http://schemas.openxmlformats.org/officeDocument/2006/relationships" id="256" r:id="Ra64e6237d7ec4c14"/>
    <p:sldId xmlns:r="http://schemas.openxmlformats.org/officeDocument/2006/relationships" id="257" r:id="Rd6bd422205a14b07"/>
    <p:sldId xmlns:r="http://schemas.openxmlformats.org/officeDocument/2006/relationships" id="258" r:id="Rebfe24c3cd2d4f10"/>
    <p:sldId xmlns:r="http://schemas.openxmlformats.org/officeDocument/2006/relationships" id="259" r:id="R51b8258c23f64a01"/>
    <p:sldId xmlns:r="http://schemas.openxmlformats.org/officeDocument/2006/relationships" id="260" r:id="R40f04ba6d4204883"/>
    <p:sldId xmlns:r="http://schemas.openxmlformats.org/officeDocument/2006/relationships" id="261" r:id="Rda85cc2b4b144853"/>
    <p:sldId xmlns:r="http://schemas.openxmlformats.org/officeDocument/2006/relationships" id="262" r:id="R3c0e8e00cfb5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a3bd4a4ee4a97" /><Relationship Type="http://schemas.openxmlformats.org/officeDocument/2006/relationships/slide" Target="/ppt/slides/slide1.xml" Id="Ra64e6237d7ec4c14" /><Relationship Type="http://schemas.openxmlformats.org/officeDocument/2006/relationships/slide" Target="/ppt/slides/slide2.xml" Id="Rd6bd422205a14b07" /><Relationship Type="http://schemas.openxmlformats.org/officeDocument/2006/relationships/slide" Target="/ppt/slides/slide3.xml" Id="Rebfe24c3cd2d4f10" /><Relationship Type="http://schemas.openxmlformats.org/officeDocument/2006/relationships/slide" Target="/ppt/slides/slide4.xml" Id="R51b8258c23f64a01" /><Relationship Type="http://schemas.openxmlformats.org/officeDocument/2006/relationships/slide" Target="/ppt/slides/slide5.xml" Id="R40f04ba6d4204883" /><Relationship Type="http://schemas.openxmlformats.org/officeDocument/2006/relationships/slide" Target="/ppt/slides/slide6.xml" Id="Rda85cc2b4b144853" /><Relationship Type="http://schemas.openxmlformats.org/officeDocument/2006/relationships/slide" Target="/ppt/slides/slide7.xml" Id="R3c0e8e00cfb5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aeb8bda32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9468a8c2249ae" /><Relationship Type="http://schemas.openxmlformats.org/officeDocument/2006/relationships/theme" Target="/ppt/slideMasters/theme/theme1.xml" Id="R02ef84261f53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9468a8c22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184a1b2d5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03f07a72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5de7d2124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7d577bc5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3f70ce8e41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e421546d4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f042675f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INORD REGNSKAP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3 882 043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DREVLAND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C.M. Havigs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933 333 744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INORD REGNSKAP AS</a:t>
            </a:r>
          </a:p>
        </p:txBody>
      </p:sp>
    </p:spTree>
  </p:cSld>
  <p:clrMapOvr>
    <a:masterClrMapping xmlns:a="http://schemas.openxmlformats.org/drawingml/2006/main"/>
  </p:clrMapOvr>
</p:sld>
</file>