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d3d64ad4ce41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8465c851134f04"/>
  </p:sldMasterIdLst>
  <p:sldIdLst>
    <p:sldId xmlns:r="http://schemas.openxmlformats.org/officeDocument/2006/relationships" id="256" r:id="R55b82c6e162f4897"/>
    <p:sldId xmlns:r="http://schemas.openxmlformats.org/officeDocument/2006/relationships" id="257" r:id="R172f32595f9f4bfe"/>
    <p:sldId xmlns:r="http://schemas.openxmlformats.org/officeDocument/2006/relationships" id="258" r:id="R1056d62666de4c02"/>
    <p:sldId xmlns:r="http://schemas.openxmlformats.org/officeDocument/2006/relationships" id="259" r:id="Ra884264f42dd45b3"/>
    <p:sldId xmlns:r="http://schemas.openxmlformats.org/officeDocument/2006/relationships" id="260" r:id="R306ea567f4984cc2"/>
    <p:sldId xmlns:r="http://schemas.openxmlformats.org/officeDocument/2006/relationships" id="261" r:id="R03d1e517c32b4acb"/>
    <p:sldId xmlns:r="http://schemas.openxmlformats.org/officeDocument/2006/relationships" id="262" r:id="R86e87ba8114d4f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465c851134f04" /><Relationship Type="http://schemas.openxmlformats.org/officeDocument/2006/relationships/slide" Target="/ppt/slides/slide1.xml" Id="R55b82c6e162f4897" /><Relationship Type="http://schemas.openxmlformats.org/officeDocument/2006/relationships/slide" Target="/ppt/slides/slide2.xml" Id="R172f32595f9f4bfe" /><Relationship Type="http://schemas.openxmlformats.org/officeDocument/2006/relationships/slide" Target="/ppt/slides/slide3.xml" Id="R1056d62666de4c02" /><Relationship Type="http://schemas.openxmlformats.org/officeDocument/2006/relationships/slide" Target="/ppt/slides/slide4.xml" Id="Ra884264f42dd45b3" /><Relationship Type="http://schemas.openxmlformats.org/officeDocument/2006/relationships/slide" Target="/ppt/slides/slide5.xml" Id="R306ea567f4984cc2" /><Relationship Type="http://schemas.openxmlformats.org/officeDocument/2006/relationships/slide" Target="/ppt/slides/slide6.xml" Id="R03d1e517c32b4acb" /><Relationship Type="http://schemas.openxmlformats.org/officeDocument/2006/relationships/slide" Target="/ppt/slides/slide7.xml" Id="R86e87ba8114d4f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e24a2eeb145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8c940bd76487a" /><Relationship Type="http://schemas.openxmlformats.org/officeDocument/2006/relationships/theme" Target="/ppt/slideMasters/theme/theme1.xml" Id="R118a00a6c59b42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18c940bd7648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b20f516734a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ec24d08004d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ecf66737c43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5e967bf0648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29562b5e34e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2f0b548e242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e285e0fcf40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HUSA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 INVESTMENT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16 199 515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20 631 009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ERLING HUSA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RENATE ROGSTAD HUSA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933 343 413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