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fd3529e2270481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bae6e3dbfe74c0a"/>
  </p:sldMasterIdLst>
  <p:sldIdLst>
    <p:sldId xmlns:r="http://schemas.openxmlformats.org/officeDocument/2006/relationships" id="256" r:id="Rf4dd33258fd04cd0"/>
    <p:sldId xmlns:r="http://schemas.openxmlformats.org/officeDocument/2006/relationships" id="257" r:id="Re36b9c457ec34c0f"/>
    <p:sldId xmlns:r="http://schemas.openxmlformats.org/officeDocument/2006/relationships" id="258" r:id="R02db05f675244061"/>
    <p:sldId xmlns:r="http://schemas.openxmlformats.org/officeDocument/2006/relationships" id="259" r:id="Raf0373ff94824a28"/>
    <p:sldId xmlns:r="http://schemas.openxmlformats.org/officeDocument/2006/relationships" id="260" r:id="R9f64c8cd5b774076"/>
    <p:sldId xmlns:r="http://schemas.openxmlformats.org/officeDocument/2006/relationships" id="261" r:id="R83d30e8b80d5425f"/>
    <p:sldId xmlns:r="http://schemas.openxmlformats.org/officeDocument/2006/relationships" id="262" r:id="Re1860a42793e494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bae6e3dbfe74c0a" /><Relationship Type="http://schemas.openxmlformats.org/officeDocument/2006/relationships/slide" Target="/ppt/slides/slide1.xml" Id="Rf4dd33258fd04cd0" /><Relationship Type="http://schemas.openxmlformats.org/officeDocument/2006/relationships/slide" Target="/ppt/slides/slide2.xml" Id="Re36b9c457ec34c0f" /><Relationship Type="http://schemas.openxmlformats.org/officeDocument/2006/relationships/slide" Target="/ppt/slides/slide3.xml" Id="R02db05f675244061" /><Relationship Type="http://schemas.openxmlformats.org/officeDocument/2006/relationships/slide" Target="/ppt/slides/slide4.xml" Id="Raf0373ff94824a28" /><Relationship Type="http://schemas.openxmlformats.org/officeDocument/2006/relationships/slide" Target="/ppt/slides/slide5.xml" Id="R9f64c8cd5b774076" /><Relationship Type="http://schemas.openxmlformats.org/officeDocument/2006/relationships/slide" Target="/ppt/slides/slide6.xml" Id="R83d30e8b80d5425f" /><Relationship Type="http://schemas.openxmlformats.org/officeDocument/2006/relationships/slide" Target="/ppt/slides/slide7.xml" Id="Re1860a42793e494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f8c7804e5a8401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ee3159085b43c8" /><Relationship Type="http://schemas.openxmlformats.org/officeDocument/2006/relationships/theme" Target="/ppt/slideMasters/theme/theme1.xml" Id="R607dd9efea5d4ab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6ee3159085b43c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310cabf93b46c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62cdbe3afe4b0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9b9e935b044a6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5b824b8c8f4f6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9135ed9793456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fb82f6637a468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dc49c41cda4ae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AUDESTAD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AUDESTAD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AUDESTAD EIENDOM AS ble etablert [år] og holder til i Sætre.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AUDESTAD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AUDESTAD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AUDESTAD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9 491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−315 348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4 185 840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30 730 239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33 235 809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AUDESTAD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TURID BØRSHEIM AUDESTAD  –  52,0 %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KRISTIN AUDESTAD  –  9,6 %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LIV BERIT AUDESTAD  –  9,6 %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SIGRID HELENE AUDESTAD  –  9,6 %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SILJE MARIE AUDESTAD HOLTET  –  9,6 %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TONE MERETE AUDESTAD  –  9,6 %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AUDESTAD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Sigrid Helene Audestad, Hurumveien 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3475 Sætre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audestad@hotmail.no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933 353 303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AUDESTAD EIENDOM AS</a:t>
            </a:r>
          </a:p>
        </p:txBody>
      </p:sp>
    </p:spTree>
  </p:cSld>
  <p:clrMapOvr>
    <a:masterClrMapping xmlns:a="http://schemas.openxmlformats.org/drawingml/2006/main"/>
  </p:clrMapOvr>
</p:sld>
</file>