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ee171853f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44ba70e954525"/>
  </p:sldMasterIdLst>
  <p:sldIdLst>
    <p:sldId xmlns:r="http://schemas.openxmlformats.org/officeDocument/2006/relationships" id="256" r:id="R335d7409eb914e1d"/>
    <p:sldId xmlns:r="http://schemas.openxmlformats.org/officeDocument/2006/relationships" id="257" r:id="Re4281697c0864ac5"/>
    <p:sldId xmlns:r="http://schemas.openxmlformats.org/officeDocument/2006/relationships" id="258" r:id="Rca735a8b098546f6"/>
    <p:sldId xmlns:r="http://schemas.openxmlformats.org/officeDocument/2006/relationships" id="259" r:id="R73803d3d15c14bfa"/>
    <p:sldId xmlns:r="http://schemas.openxmlformats.org/officeDocument/2006/relationships" id="260" r:id="Rac8b3534047f409a"/>
    <p:sldId xmlns:r="http://schemas.openxmlformats.org/officeDocument/2006/relationships" id="261" r:id="R4bdb9b520cba42fe"/>
    <p:sldId xmlns:r="http://schemas.openxmlformats.org/officeDocument/2006/relationships" id="262" r:id="Rfdf15f46cd07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44ba70e954525" /><Relationship Type="http://schemas.openxmlformats.org/officeDocument/2006/relationships/slide" Target="/ppt/slides/slide1.xml" Id="R335d7409eb914e1d" /><Relationship Type="http://schemas.openxmlformats.org/officeDocument/2006/relationships/slide" Target="/ppt/slides/slide2.xml" Id="Re4281697c0864ac5" /><Relationship Type="http://schemas.openxmlformats.org/officeDocument/2006/relationships/slide" Target="/ppt/slides/slide3.xml" Id="Rca735a8b098546f6" /><Relationship Type="http://schemas.openxmlformats.org/officeDocument/2006/relationships/slide" Target="/ppt/slides/slide4.xml" Id="R73803d3d15c14bfa" /><Relationship Type="http://schemas.openxmlformats.org/officeDocument/2006/relationships/slide" Target="/ppt/slides/slide5.xml" Id="Rac8b3534047f409a" /><Relationship Type="http://schemas.openxmlformats.org/officeDocument/2006/relationships/slide" Target="/ppt/slides/slide6.xml" Id="R4bdb9b520cba42fe" /><Relationship Type="http://schemas.openxmlformats.org/officeDocument/2006/relationships/slide" Target="/ppt/slides/slide7.xml" Id="Rfdf15f46cd07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03b320615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3364cc7d4376" /><Relationship Type="http://schemas.openxmlformats.org/officeDocument/2006/relationships/theme" Target="/ppt/slideMasters/theme/theme1.xml" Id="Rd03ca48415a9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a3364cc7d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88964b4f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594e5c96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4002c5d6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2a845ff0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b3bad206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210c34fa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c4b9f14a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