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a170fb62ca4d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26f4ca3ce44fc5"/>
  </p:sldMasterIdLst>
  <p:sldIdLst>
    <p:sldId xmlns:r="http://schemas.openxmlformats.org/officeDocument/2006/relationships" id="256" r:id="R636217752ed04f47"/>
    <p:sldId xmlns:r="http://schemas.openxmlformats.org/officeDocument/2006/relationships" id="257" r:id="Rfebe822b1e6c4165"/>
    <p:sldId xmlns:r="http://schemas.openxmlformats.org/officeDocument/2006/relationships" id="258" r:id="Rfa6c137711844efd"/>
    <p:sldId xmlns:r="http://schemas.openxmlformats.org/officeDocument/2006/relationships" id="259" r:id="R63a7fc213d6341b2"/>
    <p:sldId xmlns:r="http://schemas.openxmlformats.org/officeDocument/2006/relationships" id="260" r:id="R3eea27e68c784289"/>
    <p:sldId xmlns:r="http://schemas.openxmlformats.org/officeDocument/2006/relationships" id="261" r:id="Rb703e3170d594d54"/>
    <p:sldId xmlns:r="http://schemas.openxmlformats.org/officeDocument/2006/relationships" id="262" r:id="Rcbffb51e02c141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26f4ca3ce44fc5" /><Relationship Type="http://schemas.openxmlformats.org/officeDocument/2006/relationships/slide" Target="/ppt/slides/slide1.xml" Id="R636217752ed04f47" /><Relationship Type="http://schemas.openxmlformats.org/officeDocument/2006/relationships/slide" Target="/ppt/slides/slide2.xml" Id="Rfebe822b1e6c4165" /><Relationship Type="http://schemas.openxmlformats.org/officeDocument/2006/relationships/slide" Target="/ppt/slides/slide3.xml" Id="Rfa6c137711844efd" /><Relationship Type="http://schemas.openxmlformats.org/officeDocument/2006/relationships/slide" Target="/ppt/slides/slide4.xml" Id="R63a7fc213d6341b2" /><Relationship Type="http://schemas.openxmlformats.org/officeDocument/2006/relationships/slide" Target="/ppt/slides/slide5.xml" Id="R3eea27e68c784289" /><Relationship Type="http://schemas.openxmlformats.org/officeDocument/2006/relationships/slide" Target="/ppt/slides/slide6.xml" Id="Rb703e3170d594d54" /><Relationship Type="http://schemas.openxmlformats.org/officeDocument/2006/relationships/slide" Target="/ppt/slides/slide7.xml" Id="Rcbffb51e02c141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b28422421445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1eb039bc4466c" /><Relationship Type="http://schemas.openxmlformats.org/officeDocument/2006/relationships/theme" Target="/ppt/slideMasters/theme/theme1.xml" Id="R3825ad736e8842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21eb039bc446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b09e3957f4f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e479bea7a4d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05960f9814c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3f2878d4a40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ce35bd8ef48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9ed44e78f47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46266704e4f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ALLUMGÅRDEN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ALLUMGÅRDEN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5 761 154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2 644 419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67 366 503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300 895 779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309 749 295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TROND  –  24,2 %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PIA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UNO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HOLDING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PICO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ARENTZ WILL ARCHER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Storg 10 / Nedre Strandg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933 388 247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