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6677c9545646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70558926ef427c"/>
  </p:sldMasterIdLst>
  <p:sldIdLst>
    <p:sldId xmlns:r="http://schemas.openxmlformats.org/officeDocument/2006/relationships" id="256" r:id="R3f0d8ad05b624ab9"/>
    <p:sldId xmlns:r="http://schemas.openxmlformats.org/officeDocument/2006/relationships" id="257" r:id="R4493e7448da343b9"/>
    <p:sldId xmlns:r="http://schemas.openxmlformats.org/officeDocument/2006/relationships" id="258" r:id="R0fd176f74a3e4229"/>
    <p:sldId xmlns:r="http://schemas.openxmlformats.org/officeDocument/2006/relationships" id="259" r:id="Rdd30fca2f58e4a22"/>
    <p:sldId xmlns:r="http://schemas.openxmlformats.org/officeDocument/2006/relationships" id="260" r:id="R958ca6ec360b4d3a"/>
    <p:sldId xmlns:r="http://schemas.openxmlformats.org/officeDocument/2006/relationships" id="261" r:id="R2d33c45f996d48b6"/>
    <p:sldId xmlns:r="http://schemas.openxmlformats.org/officeDocument/2006/relationships" id="262" r:id="R3e4213f0c9714a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70558926ef427c" /><Relationship Type="http://schemas.openxmlformats.org/officeDocument/2006/relationships/slide" Target="/ppt/slides/slide1.xml" Id="R3f0d8ad05b624ab9" /><Relationship Type="http://schemas.openxmlformats.org/officeDocument/2006/relationships/slide" Target="/ppt/slides/slide2.xml" Id="R4493e7448da343b9" /><Relationship Type="http://schemas.openxmlformats.org/officeDocument/2006/relationships/slide" Target="/ppt/slides/slide3.xml" Id="R0fd176f74a3e4229" /><Relationship Type="http://schemas.openxmlformats.org/officeDocument/2006/relationships/slide" Target="/ppt/slides/slide4.xml" Id="Rdd30fca2f58e4a22" /><Relationship Type="http://schemas.openxmlformats.org/officeDocument/2006/relationships/slide" Target="/ppt/slides/slide5.xml" Id="R958ca6ec360b4d3a" /><Relationship Type="http://schemas.openxmlformats.org/officeDocument/2006/relationships/slide" Target="/ppt/slides/slide6.xml" Id="R2d33c45f996d48b6" /><Relationship Type="http://schemas.openxmlformats.org/officeDocument/2006/relationships/slide" Target="/ppt/slides/slide7.xml" Id="R3e4213f0c9714a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2493d1d2334e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bd7be619945b2" /><Relationship Type="http://schemas.openxmlformats.org/officeDocument/2006/relationships/theme" Target="/ppt/slideMasters/theme/theme1.xml" Id="R2460499d2c6d42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3bd7be619945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57f53330d42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24656691a4c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0dcfc3f4d44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2d5f89c2348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58a174cd54f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4cb2be6fc44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71b84ff264a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INTENSIV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INTENSIV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INTENSIV INVEST AS ble etablert [år] og holder til i Solbergelva.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INTENSIV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INTENSIV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INTENSIV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330 133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INTENSIV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INTENSIV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Kvernhusveien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3057 Solbergelva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933 394 514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INTENSIV INVEST AS</a:t>
            </a:r>
          </a:p>
        </p:txBody>
      </p:sp>
    </p:spTree>
  </p:cSld>
  <p:clrMapOvr>
    <a:masterClrMapping xmlns:a="http://schemas.openxmlformats.org/drawingml/2006/main"/>
  </p:clrMapOvr>
</p:sld>
</file>