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97642abd5544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f82e00744541b2"/>
  </p:sldMasterIdLst>
  <p:sldIdLst>
    <p:sldId xmlns:r="http://schemas.openxmlformats.org/officeDocument/2006/relationships" id="256" r:id="R4fe7018dc9944154"/>
    <p:sldId xmlns:r="http://schemas.openxmlformats.org/officeDocument/2006/relationships" id="257" r:id="R3df35b2fbb08432f"/>
    <p:sldId xmlns:r="http://schemas.openxmlformats.org/officeDocument/2006/relationships" id="258" r:id="R691b74e150c1480a"/>
    <p:sldId xmlns:r="http://schemas.openxmlformats.org/officeDocument/2006/relationships" id="259" r:id="R9c3fe8b34de34676"/>
    <p:sldId xmlns:r="http://schemas.openxmlformats.org/officeDocument/2006/relationships" id="260" r:id="R346d0cf7c25740e9"/>
    <p:sldId xmlns:r="http://schemas.openxmlformats.org/officeDocument/2006/relationships" id="261" r:id="Rafb3b1b14d954037"/>
    <p:sldId xmlns:r="http://schemas.openxmlformats.org/officeDocument/2006/relationships" id="262" r:id="R11ee1cd21671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82e00744541b2" /><Relationship Type="http://schemas.openxmlformats.org/officeDocument/2006/relationships/slide" Target="/ppt/slides/slide1.xml" Id="R4fe7018dc9944154" /><Relationship Type="http://schemas.openxmlformats.org/officeDocument/2006/relationships/slide" Target="/ppt/slides/slide2.xml" Id="R3df35b2fbb08432f" /><Relationship Type="http://schemas.openxmlformats.org/officeDocument/2006/relationships/slide" Target="/ppt/slides/slide3.xml" Id="R691b74e150c1480a" /><Relationship Type="http://schemas.openxmlformats.org/officeDocument/2006/relationships/slide" Target="/ppt/slides/slide4.xml" Id="R9c3fe8b34de34676" /><Relationship Type="http://schemas.openxmlformats.org/officeDocument/2006/relationships/slide" Target="/ppt/slides/slide5.xml" Id="R346d0cf7c25740e9" /><Relationship Type="http://schemas.openxmlformats.org/officeDocument/2006/relationships/slide" Target="/ppt/slides/slide6.xml" Id="Rafb3b1b14d954037" /><Relationship Type="http://schemas.openxmlformats.org/officeDocument/2006/relationships/slide" Target="/ppt/slides/slide7.xml" Id="R11ee1cd21671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f57c09b6941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65c04910e46cf" /><Relationship Type="http://schemas.openxmlformats.org/officeDocument/2006/relationships/theme" Target="/ppt/slideMasters/theme/theme1.xml" Id="R44563bddb2e048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a65c04910e46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2bc2b7b424a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035c7e7114d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06d74cfa94e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976380ece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3b5bc13a045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27379b00d45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659f4031e49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RIMSTAD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RIMSTAD HOLDING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286 920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 PERNILLE RIMSTAD STENDAL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933 420 701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RIMSTAD HOLDING AS</a:t>
            </a:r>
          </a:p>
        </p:txBody>
      </p:sp>
    </p:spTree>
  </p:cSld>
  <p:clrMapOvr>
    <a:masterClrMapping xmlns:a="http://schemas.openxmlformats.org/drawingml/2006/main"/>
  </p:clrMapOvr>
</p:sld>
</file>