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15724e528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8dcbc77704f1a"/>
  </p:sldMasterIdLst>
  <p:sldIdLst>
    <p:sldId xmlns:r="http://schemas.openxmlformats.org/officeDocument/2006/relationships" id="256" r:id="R87440e982d724809"/>
    <p:sldId xmlns:r="http://schemas.openxmlformats.org/officeDocument/2006/relationships" id="257" r:id="Rcc7df37f7ee64212"/>
    <p:sldId xmlns:r="http://schemas.openxmlformats.org/officeDocument/2006/relationships" id="258" r:id="R183c2c1940334cdc"/>
    <p:sldId xmlns:r="http://schemas.openxmlformats.org/officeDocument/2006/relationships" id="259" r:id="R755e75e7b5f44c10"/>
    <p:sldId xmlns:r="http://schemas.openxmlformats.org/officeDocument/2006/relationships" id="260" r:id="R541620da78304695"/>
    <p:sldId xmlns:r="http://schemas.openxmlformats.org/officeDocument/2006/relationships" id="261" r:id="Ra481a2a574514123"/>
    <p:sldId xmlns:r="http://schemas.openxmlformats.org/officeDocument/2006/relationships" id="262" r:id="Rdea9c2ee7c2f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8dcbc77704f1a" /><Relationship Type="http://schemas.openxmlformats.org/officeDocument/2006/relationships/slide" Target="/ppt/slides/slide1.xml" Id="R87440e982d724809" /><Relationship Type="http://schemas.openxmlformats.org/officeDocument/2006/relationships/slide" Target="/ppt/slides/slide2.xml" Id="Rcc7df37f7ee64212" /><Relationship Type="http://schemas.openxmlformats.org/officeDocument/2006/relationships/slide" Target="/ppt/slides/slide3.xml" Id="R183c2c1940334cdc" /><Relationship Type="http://schemas.openxmlformats.org/officeDocument/2006/relationships/slide" Target="/ppt/slides/slide4.xml" Id="R755e75e7b5f44c10" /><Relationship Type="http://schemas.openxmlformats.org/officeDocument/2006/relationships/slide" Target="/ppt/slides/slide5.xml" Id="R541620da78304695" /><Relationship Type="http://schemas.openxmlformats.org/officeDocument/2006/relationships/slide" Target="/ppt/slides/slide6.xml" Id="Ra481a2a574514123" /><Relationship Type="http://schemas.openxmlformats.org/officeDocument/2006/relationships/slide" Target="/ppt/slides/slide7.xml" Id="Rdea9c2ee7c2f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e4c5c14f3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d01118d548e6" /><Relationship Type="http://schemas.openxmlformats.org/officeDocument/2006/relationships/theme" Target="/ppt/slideMasters/theme/theme1.xml" Id="R58dbeffd940d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ad01118d5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ff4936b4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60734f907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7b4c36f3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7399e628a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31b54706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1662caf0b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80d3f62e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