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0d7a0a0ea846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188d2c204d49da"/>
  </p:sldMasterIdLst>
  <p:sldIdLst>
    <p:sldId xmlns:r="http://schemas.openxmlformats.org/officeDocument/2006/relationships" id="256" r:id="Rdaecd951f77f4bd5"/>
    <p:sldId xmlns:r="http://schemas.openxmlformats.org/officeDocument/2006/relationships" id="257" r:id="Rdc9fd19035784af4"/>
    <p:sldId xmlns:r="http://schemas.openxmlformats.org/officeDocument/2006/relationships" id="258" r:id="R42d0eccd166d4909"/>
    <p:sldId xmlns:r="http://schemas.openxmlformats.org/officeDocument/2006/relationships" id="259" r:id="Rea5145220b174972"/>
    <p:sldId xmlns:r="http://schemas.openxmlformats.org/officeDocument/2006/relationships" id="260" r:id="Re7b188d4b5d541f2"/>
    <p:sldId xmlns:r="http://schemas.openxmlformats.org/officeDocument/2006/relationships" id="261" r:id="R3513812699e84c33"/>
    <p:sldId xmlns:r="http://schemas.openxmlformats.org/officeDocument/2006/relationships" id="262" r:id="R9110847ac7ea4f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88d2c204d49da" /><Relationship Type="http://schemas.openxmlformats.org/officeDocument/2006/relationships/slide" Target="/ppt/slides/slide1.xml" Id="Rdaecd951f77f4bd5" /><Relationship Type="http://schemas.openxmlformats.org/officeDocument/2006/relationships/slide" Target="/ppt/slides/slide2.xml" Id="Rdc9fd19035784af4" /><Relationship Type="http://schemas.openxmlformats.org/officeDocument/2006/relationships/slide" Target="/ppt/slides/slide3.xml" Id="R42d0eccd166d4909" /><Relationship Type="http://schemas.openxmlformats.org/officeDocument/2006/relationships/slide" Target="/ppt/slides/slide4.xml" Id="Rea5145220b174972" /><Relationship Type="http://schemas.openxmlformats.org/officeDocument/2006/relationships/slide" Target="/ppt/slides/slide5.xml" Id="Re7b188d4b5d541f2" /><Relationship Type="http://schemas.openxmlformats.org/officeDocument/2006/relationships/slide" Target="/ppt/slides/slide6.xml" Id="R3513812699e84c33" /><Relationship Type="http://schemas.openxmlformats.org/officeDocument/2006/relationships/slide" Target="/ppt/slides/slide7.xml" Id="R9110847ac7ea4f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9a66a116ea45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468e31f6344e3" /><Relationship Type="http://schemas.openxmlformats.org/officeDocument/2006/relationships/theme" Target="/ppt/slideMasters/theme/theme1.xml" Id="Rf88d3e6b843f4d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3468e31f6344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d1d40ba944c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5f6343a4041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60f34206b4c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ddbca60d348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724cee8d445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87078a3aa4b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80d7601da42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STRAAND INVEST AS ble etablert [år] og holder til i Vrådal.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2 147 915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8 061 389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34 163 843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STRAAND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STRAAND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Kviteseidvegen 1698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3853 Vrådal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straand@guality.choicehotels.no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933 424 804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INVEST AS</a:t>
            </a:r>
          </a:p>
        </p:txBody>
      </p:sp>
    </p:spTree>
  </p:cSld>
  <p:clrMapOvr>
    <a:masterClrMapping xmlns:a="http://schemas.openxmlformats.org/drawingml/2006/main"/>
  </p:clrMapOvr>
</p:sld>
</file>