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8020dd589e45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96cadbfd1a43e8"/>
  </p:sldMasterIdLst>
  <p:sldIdLst>
    <p:sldId xmlns:r="http://schemas.openxmlformats.org/officeDocument/2006/relationships" id="256" r:id="R71b8848be5444982"/>
    <p:sldId xmlns:r="http://schemas.openxmlformats.org/officeDocument/2006/relationships" id="257" r:id="R65eeaa40a5484537"/>
    <p:sldId xmlns:r="http://schemas.openxmlformats.org/officeDocument/2006/relationships" id="258" r:id="R0d80cf5a97174bdd"/>
    <p:sldId xmlns:r="http://schemas.openxmlformats.org/officeDocument/2006/relationships" id="259" r:id="R365adbb07f9e466a"/>
    <p:sldId xmlns:r="http://schemas.openxmlformats.org/officeDocument/2006/relationships" id="260" r:id="R9cb86df86a61498e"/>
    <p:sldId xmlns:r="http://schemas.openxmlformats.org/officeDocument/2006/relationships" id="261" r:id="Rbfe366fedcdc4f8e"/>
    <p:sldId xmlns:r="http://schemas.openxmlformats.org/officeDocument/2006/relationships" id="262" r:id="R74d8e03d2ba548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96cadbfd1a43e8" /><Relationship Type="http://schemas.openxmlformats.org/officeDocument/2006/relationships/slide" Target="/ppt/slides/slide1.xml" Id="R71b8848be5444982" /><Relationship Type="http://schemas.openxmlformats.org/officeDocument/2006/relationships/slide" Target="/ppt/slides/slide2.xml" Id="R65eeaa40a5484537" /><Relationship Type="http://schemas.openxmlformats.org/officeDocument/2006/relationships/slide" Target="/ppt/slides/slide3.xml" Id="R0d80cf5a97174bdd" /><Relationship Type="http://schemas.openxmlformats.org/officeDocument/2006/relationships/slide" Target="/ppt/slides/slide4.xml" Id="R365adbb07f9e466a" /><Relationship Type="http://schemas.openxmlformats.org/officeDocument/2006/relationships/slide" Target="/ppt/slides/slide5.xml" Id="R9cb86df86a61498e" /><Relationship Type="http://schemas.openxmlformats.org/officeDocument/2006/relationships/slide" Target="/ppt/slides/slide6.xml" Id="Rbfe366fedcdc4f8e" /><Relationship Type="http://schemas.openxmlformats.org/officeDocument/2006/relationships/slide" Target="/ppt/slides/slide7.xml" Id="R74d8e03d2ba548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a07a25fdd43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0e851ebc94c83" /><Relationship Type="http://schemas.openxmlformats.org/officeDocument/2006/relationships/theme" Target="/ppt/slideMasters/theme/theme1.xml" Id="R17536f09573149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10e851ebc94c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eae20fcc343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2889a64e44f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d5293abd04b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2b6b7480043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e5810cab044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1b06226ce44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9192f662f46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FINANSPLAN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FINANSPLAN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24 474 949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170 906 240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173 432 194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KOMNÆS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32 49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933 448 266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