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e61445f1e741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8954317551486f"/>
  </p:sldMasterIdLst>
  <p:sldIdLst>
    <p:sldId xmlns:r="http://schemas.openxmlformats.org/officeDocument/2006/relationships" id="256" r:id="R8a8fe84b77eb453a"/>
    <p:sldId xmlns:r="http://schemas.openxmlformats.org/officeDocument/2006/relationships" id="257" r:id="R4c5baf55adfa4380"/>
    <p:sldId xmlns:r="http://schemas.openxmlformats.org/officeDocument/2006/relationships" id="258" r:id="R8869685e5efd4fb3"/>
    <p:sldId xmlns:r="http://schemas.openxmlformats.org/officeDocument/2006/relationships" id="259" r:id="R7734b2b2404f4e41"/>
    <p:sldId xmlns:r="http://schemas.openxmlformats.org/officeDocument/2006/relationships" id="260" r:id="R9df8eb8dc7ec4c69"/>
    <p:sldId xmlns:r="http://schemas.openxmlformats.org/officeDocument/2006/relationships" id="261" r:id="R2821c118bb264aa2"/>
    <p:sldId xmlns:r="http://schemas.openxmlformats.org/officeDocument/2006/relationships" id="262" r:id="R440f7f38e71e4a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8954317551486f" /><Relationship Type="http://schemas.openxmlformats.org/officeDocument/2006/relationships/slide" Target="/ppt/slides/slide1.xml" Id="R8a8fe84b77eb453a" /><Relationship Type="http://schemas.openxmlformats.org/officeDocument/2006/relationships/slide" Target="/ppt/slides/slide2.xml" Id="R4c5baf55adfa4380" /><Relationship Type="http://schemas.openxmlformats.org/officeDocument/2006/relationships/slide" Target="/ppt/slides/slide3.xml" Id="R8869685e5efd4fb3" /><Relationship Type="http://schemas.openxmlformats.org/officeDocument/2006/relationships/slide" Target="/ppt/slides/slide4.xml" Id="R7734b2b2404f4e41" /><Relationship Type="http://schemas.openxmlformats.org/officeDocument/2006/relationships/slide" Target="/ppt/slides/slide5.xml" Id="R9df8eb8dc7ec4c69" /><Relationship Type="http://schemas.openxmlformats.org/officeDocument/2006/relationships/slide" Target="/ppt/slides/slide6.xml" Id="R2821c118bb264aa2" /><Relationship Type="http://schemas.openxmlformats.org/officeDocument/2006/relationships/slide" Target="/ppt/slides/slide7.xml" Id="R440f7f38e71e4a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f7483151654f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5e228dc9a432e" /><Relationship Type="http://schemas.openxmlformats.org/officeDocument/2006/relationships/theme" Target="/ppt/slideMasters/theme/theme1.xml" Id="R98dc4afae56b4f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05e228dc9a43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ba1ed40324d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21d5d3e6e4f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0c36837964d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6213b26d845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cacfba31840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edddfe8224a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0c8063b8d42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 REGNSKAP OG RÅDGIVING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 REGNSKAP OG RÅDGIVING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2 960 717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−564 442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871 931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RRVB HOLDING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BILBEN INVEST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933 449 319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REGNSKAP OG RÅDGIVING AS</a:t>
            </a:r>
          </a:p>
        </p:txBody>
      </p:sp>
    </p:spTree>
  </p:cSld>
  <p:clrMapOvr>
    <a:masterClrMapping xmlns:a="http://schemas.openxmlformats.org/drawingml/2006/main"/>
  </p:clrMapOvr>
</p:sld>
</file>