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1dfbb9565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96ab0d8344933"/>
  </p:sldMasterIdLst>
  <p:sldIdLst>
    <p:sldId xmlns:r="http://schemas.openxmlformats.org/officeDocument/2006/relationships" id="256" r:id="Rcd5bde99e1aa4157"/>
    <p:sldId xmlns:r="http://schemas.openxmlformats.org/officeDocument/2006/relationships" id="257" r:id="Ra576534b0bb44999"/>
    <p:sldId xmlns:r="http://schemas.openxmlformats.org/officeDocument/2006/relationships" id="258" r:id="Rd14369d4e08c45d2"/>
    <p:sldId xmlns:r="http://schemas.openxmlformats.org/officeDocument/2006/relationships" id="259" r:id="R1c21b9ae82a74e00"/>
    <p:sldId xmlns:r="http://schemas.openxmlformats.org/officeDocument/2006/relationships" id="260" r:id="R50f84f5eba754f82"/>
    <p:sldId xmlns:r="http://schemas.openxmlformats.org/officeDocument/2006/relationships" id="261" r:id="R73b745e06d8849bc"/>
    <p:sldId xmlns:r="http://schemas.openxmlformats.org/officeDocument/2006/relationships" id="262" r:id="Rfc96d963292b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96ab0d8344933" /><Relationship Type="http://schemas.openxmlformats.org/officeDocument/2006/relationships/slide" Target="/ppt/slides/slide1.xml" Id="Rcd5bde99e1aa4157" /><Relationship Type="http://schemas.openxmlformats.org/officeDocument/2006/relationships/slide" Target="/ppt/slides/slide2.xml" Id="Ra576534b0bb44999" /><Relationship Type="http://schemas.openxmlformats.org/officeDocument/2006/relationships/slide" Target="/ppt/slides/slide3.xml" Id="Rd14369d4e08c45d2" /><Relationship Type="http://schemas.openxmlformats.org/officeDocument/2006/relationships/slide" Target="/ppt/slides/slide4.xml" Id="R1c21b9ae82a74e00" /><Relationship Type="http://schemas.openxmlformats.org/officeDocument/2006/relationships/slide" Target="/ppt/slides/slide5.xml" Id="R50f84f5eba754f82" /><Relationship Type="http://schemas.openxmlformats.org/officeDocument/2006/relationships/slide" Target="/ppt/slides/slide6.xml" Id="R73b745e06d8849bc" /><Relationship Type="http://schemas.openxmlformats.org/officeDocument/2006/relationships/slide" Target="/ppt/slides/slide7.xml" Id="Rfc96d963292b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347235a39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9945823d495b" /><Relationship Type="http://schemas.openxmlformats.org/officeDocument/2006/relationships/theme" Target="/ppt/slideMasters/theme/theme1.xml" Id="Rc75e288c9833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39945823d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863ed8d13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9525083a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e72c56df5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d3a936f3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762a0577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433980cd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710195aa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KVINNESLAND ØSTREM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Eskelandssvingene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933 469 735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