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8a387e4b5814bb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da57ce71d354015"/>
  </p:sldMasterIdLst>
  <p:sldIdLst>
    <p:sldId xmlns:r="http://schemas.openxmlformats.org/officeDocument/2006/relationships" id="256" r:id="Rae91c7a496b14a1d"/>
    <p:sldId xmlns:r="http://schemas.openxmlformats.org/officeDocument/2006/relationships" id="257" r:id="R6508dc922a8f495b"/>
    <p:sldId xmlns:r="http://schemas.openxmlformats.org/officeDocument/2006/relationships" id="258" r:id="Rc6fe8804470a4b9f"/>
    <p:sldId xmlns:r="http://schemas.openxmlformats.org/officeDocument/2006/relationships" id="259" r:id="R3d71070d96ff4a0e"/>
    <p:sldId xmlns:r="http://schemas.openxmlformats.org/officeDocument/2006/relationships" id="260" r:id="Rbd67958357524d14"/>
    <p:sldId xmlns:r="http://schemas.openxmlformats.org/officeDocument/2006/relationships" id="261" r:id="R076b6402a3c441c4"/>
    <p:sldId xmlns:r="http://schemas.openxmlformats.org/officeDocument/2006/relationships" id="262" r:id="R2d7dbe96cc1d492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a57ce71d354015" /><Relationship Type="http://schemas.openxmlformats.org/officeDocument/2006/relationships/slide" Target="/ppt/slides/slide1.xml" Id="Rae91c7a496b14a1d" /><Relationship Type="http://schemas.openxmlformats.org/officeDocument/2006/relationships/slide" Target="/ppt/slides/slide2.xml" Id="R6508dc922a8f495b" /><Relationship Type="http://schemas.openxmlformats.org/officeDocument/2006/relationships/slide" Target="/ppt/slides/slide3.xml" Id="Rc6fe8804470a4b9f" /><Relationship Type="http://schemas.openxmlformats.org/officeDocument/2006/relationships/slide" Target="/ppt/slides/slide4.xml" Id="R3d71070d96ff4a0e" /><Relationship Type="http://schemas.openxmlformats.org/officeDocument/2006/relationships/slide" Target="/ppt/slides/slide5.xml" Id="Rbd67958357524d14" /><Relationship Type="http://schemas.openxmlformats.org/officeDocument/2006/relationships/slide" Target="/ppt/slides/slide6.xml" Id="R076b6402a3c441c4" /><Relationship Type="http://schemas.openxmlformats.org/officeDocument/2006/relationships/slide" Target="/ppt/slides/slide7.xml" Id="R2d7dbe96cc1d492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0964ea421b4f0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f4905fbed94231" /><Relationship Type="http://schemas.openxmlformats.org/officeDocument/2006/relationships/theme" Target="/ppt/slideMasters/theme/theme1.xml" Id="Rd2d1692d8d664ae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9f4905fbed9423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0950c4d03743d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584dc0a9f9492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7748b71e1f4ca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82c29a66e2482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6ac183ea9b42d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db83bb9e76478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856f5d603c468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R.J.INVEST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R.J.INVEST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R.J.INVEST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R.J.INVEST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R.J.INVEST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R.J.INVEST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−22 431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−793 526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3 159 095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3 159 095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R.J.INVEST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RUNAR JACOBSEN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R.J.INVEST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Leitevegen 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5522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933 480 089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R.J.INVEST AS</a:t>
            </a:r>
          </a:p>
        </p:txBody>
      </p:sp>
    </p:spTree>
  </p:cSld>
  <p:clrMapOvr>
    <a:masterClrMapping xmlns:a="http://schemas.openxmlformats.org/drawingml/2006/main"/>
  </p:clrMapOvr>
</p:sld>
</file>