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d31b56cde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f7f4556ad4aad"/>
  </p:sldMasterIdLst>
  <p:sldIdLst>
    <p:sldId xmlns:r="http://schemas.openxmlformats.org/officeDocument/2006/relationships" id="256" r:id="R9b4c8cc6c7614cfa"/>
    <p:sldId xmlns:r="http://schemas.openxmlformats.org/officeDocument/2006/relationships" id="257" r:id="R67430bed09e64921"/>
    <p:sldId xmlns:r="http://schemas.openxmlformats.org/officeDocument/2006/relationships" id="258" r:id="R6e8d75765cff4f26"/>
    <p:sldId xmlns:r="http://schemas.openxmlformats.org/officeDocument/2006/relationships" id="259" r:id="Rfeebb671916c468c"/>
    <p:sldId xmlns:r="http://schemas.openxmlformats.org/officeDocument/2006/relationships" id="260" r:id="Rd75447f13b024710"/>
    <p:sldId xmlns:r="http://schemas.openxmlformats.org/officeDocument/2006/relationships" id="261" r:id="Rf2e98452ecba431a"/>
    <p:sldId xmlns:r="http://schemas.openxmlformats.org/officeDocument/2006/relationships" id="262" r:id="Rf11b6ca38664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f7f4556ad4aad" /><Relationship Type="http://schemas.openxmlformats.org/officeDocument/2006/relationships/slide" Target="/ppt/slides/slide1.xml" Id="R9b4c8cc6c7614cfa" /><Relationship Type="http://schemas.openxmlformats.org/officeDocument/2006/relationships/slide" Target="/ppt/slides/slide2.xml" Id="R67430bed09e64921" /><Relationship Type="http://schemas.openxmlformats.org/officeDocument/2006/relationships/slide" Target="/ppt/slides/slide3.xml" Id="R6e8d75765cff4f26" /><Relationship Type="http://schemas.openxmlformats.org/officeDocument/2006/relationships/slide" Target="/ppt/slides/slide4.xml" Id="Rfeebb671916c468c" /><Relationship Type="http://schemas.openxmlformats.org/officeDocument/2006/relationships/slide" Target="/ppt/slides/slide5.xml" Id="Rd75447f13b024710" /><Relationship Type="http://schemas.openxmlformats.org/officeDocument/2006/relationships/slide" Target="/ppt/slides/slide6.xml" Id="Rf2e98452ecba431a" /><Relationship Type="http://schemas.openxmlformats.org/officeDocument/2006/relationships/slide" Target="/ppt/slides/slide7.xml" Id="Rf11b6ca38664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641be72c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be21e542414d" /><Relationship Type="http://schemas.openxmlformats.org/officeDocument/2006/relationships/theme" Target="/ppt/slideMasters/theme/theme1.xml" Id="Rf44022ee72b4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4be21e542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2df877f4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7a7bc7c0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8102502f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36301de1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7c92655a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bed1586a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06b1267e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DUIN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HSHO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KRONSON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ZIMAKOFF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933 486 540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DUIN AS</a:t>
            </a:r>
          </a:p>
        </p:txBody>
      </p:sp>
    </p:spTree>
  </p:cSld>
  <p:clrMapOvr>
    <a:masterClrMapping xmlns:a="http://schemas.openxmlformats.org/drawingml/2006/main"/>
  </p:clrMapOvr>
</p:sld>
</file>