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a8b26053545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697ad13714264"/>
  </p:sldMasterIdLst>
  <p:sldIdLst>
    <p:sldId xmlns:r="http://schemas.openxmlformats.org/officeDocument/2006/relationships" id="256" r:id="R6c34d6f5f9a24fe4"/>
    <p:sldId xmlns:r="http://schemas.openxmlformats.org/officeDocument/2006/relationships" id="257" r:id="R04af73e0412b4fe6"/>
    <p:sldId xmlns:r="http://schemas.openxmlformats.org/officeDocument/2006/relationships" id="258" r:id="R6d54f8dbf055480a"/>
    <p:sldId xmlns:r="http://schemas.openxmlformats.org/officeDocument/2006/relationships" id="259" r:id="Rdad58e60ead44ef8"/>
    <p:sldId xmlns:r="http://schemas.openxmlformats.org/officeDocument/2006/relationships" id="260" r:id="R29e2bd533b64428d"/>
    <p:sldId xmlns:r="http://schemas.openxmlformats.org/officeDocument/2006/relationships" id="261" r:id="R2a00d20e1b194a76"/>
    <p:sldId xmlns:r="http://schemas.openxmlformats.org/officeDocument/2006/relationships" id="262" r:id="R9da24ffada2a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697ad13714264" /><Relationship Type="http://schemas.openxmlformats.org/officeDocument/2006/relationships/slide" Target="/ppt/slides/slide1.xml" Id="R6c34d6f5f9a24fe4" /><Relationship Type="http://schemas.openxmlformats.org/officeDocument/2006/relationships/slide" Target="/ppt/slides/slide2.xml" Id="R04af73e0412b4fe6" /><Relationship Type="http://schemas.openxmlformats.org/officeDocument/2006/relationships/slide" Target="/ppt/slides/slide3.xml" Id="R6d54f8dbf055480a" /><Relationship Type="http://schemas.openxmlformats.org/officeDocument/2006/relationships/slide" Target="/ppt/slides/slide4.xml" Id="Rdad58e60ead44ef8" /><Relationship Type="http://schemas.openxmlformats.org/officeDocument/2006/relationships/slide" Target="/ppt/slides/slide5.xml" Id="R29e2bd533b64428d" /><Relationship Type="http://schemas.openxmlformats.org/officeDocument/2006/relationships/slide" Target="/ppt/slides/slide6.xml" Id="R2a00d20e1b194a76" /><Relationship Type="http://schemas.openxmlformats.org/officeDocument/2006/relationships/slide" Target="/ppt/slides/slide7.xml" Id="R9da24ffada2a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f88900a3143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d3b50705429b" /><Relationship Type="http://schemas.openxmlformats.org/officeDocument/2006/relationships/theme" Target="/ppt/slideMasters/theme/theme1.xml" Id="Rc866c1ed802a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e9d3b50705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abb8dfc4948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619674d00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9d679a50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0fb895def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5cbf2a58e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4bbbb248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79f84cfde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NIONOR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NIONOR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657 849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SKARET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Bjønnbåsen 32D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NIONOR HOLDING AS</a:t>
            </a:r>
          </a:p>
        </p:txBody>
      </p:sp>
    </p:spTree>
  </p:cSld>
  <p:clrMapOvr>
    <a:masterClrMapping xmlns:a="http://schemas.openxmlformats.org/drawingml/2006/main"/>
  </p:clrMapOvr>
</p:sld>
</file>