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c3924502ae4d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24d72de1b84b83"/>
  </p:sldMasterIdLst>
  <p:sldIdLst>
    <p:sldId xmlns:r="http://schemas.openxmlformats.org/officeDocument/2006/relationships" id="256" r:id="Rbb1bd953cdea4788"/>
    <p:sldId xmlns:r="http://schemas.openxmlformats.org/officeDocument/2006/relationships" id="257" r:id="R91b7d6e3c25f4ce9"/>
    <p:sldId xmlns:r="http://schemas.openxmlformats.org/officeDocument/2006/relationships" id="258" r:id="Rf8c27c6feae74992"/>
    <p:sldId xmlns:r="http://schemas.openxmlformats.org/officeDocument/2006/relationships" id="259" r:id="R1177e510d89e4e71"/>
    <p:sldId xmlns:r="http://schemas.openxmlformats.org/officeDocument/2006/relationships" id="260" r:id="R149fce4e60d2433f"/>
    <p:sldId xmlns:r="http://schemas.openxmlformats.org/officeDocument/2006/relationships" id="261" r:id="R04b6719f72b149eb"/>
    <p:sldId xmlns:r="http://schemas.openxmlformats.org/officeDocument/2006/relationships" id="262" r:id="Rd5686822f58d49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4d72de1b84b83" /><Relationship Type="http://schemas.openxmlformats.org/officeDocument/2006/relationships/slide" Target="/ppt/slides/slide1.xml" Id="Rbb1bd953cdea4788" /><Relationship Type="http://schemas.openxmlformats.org/officeDocument/2006/relationships/slide" Target="/ppt/slides/slide2.xml" Id="R91b7d6e3c25f4ce9" /><Relationship Type="http://schemas.openxmlformats.org/officeDocument/2006/relationships/slide" Target="/ppt/slides/slide3.xml" Id="Rf8c27c6feae74992" /><Relationship Type="http://schemas.openxmlformats.org/officeDocument/2006/relationships/slide" Target="/ppt/slides/slide4.xml" Id="R1177e510d89e4e71" /><Relationship Type="http://schemas.openxmlformats.org/officeDocument/2006/relationships/slide" Target="/ppt/slides/slide5.xml" Id="R149fce4e60d2433f" /><Relationship Type="http://schemas.openxmlformats.org/officeDocument/2006/relationships/slide" Target="/ppt/slides/slide6.xml" Id="R04b6719f72b149eb" /><Relationship Type="http://schemas.openxmlformats.org/officeDocument/2006/relationships/slide" Target="/ppt/slides/slide7.xml" Id="Rd5686822f58d49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684345e32c4d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ba173d1f34b39" /><Relationship Type="http://schemas.openxmlformats.org/officeDocument/2006/relationships/theme" Target="/ppt/slideMasters/theme/theme1.xml" Id="R0183ab8f33e541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3ba173d1f34b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78546c78d4d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1abd0ffa14c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e3f08728e47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15ec8653a42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c925f0dd743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760bfce4d4d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25de48fac44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HGJ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11 128 502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23 900 874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23 972 042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GEORG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Stadionveien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933 498 654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