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34a3b4dd9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c76719f4c4eb1"/>
  </p:sldMasterIdLst>
  <p:sldIdLst>
    <p:sldId xmlns:r="http://schemas.openxmlformats.org/officeDocument/2006/relationships" id="256" r:id="Rdf5a9b4e25f14a24"/>
    <p:sldId xmlns:r="http://schemas.openxmlformats.org/officeDocument/2006/relationships" id="257" r:id="R3c9be28ef24443f0"/>
    <p:sldId xmlns:r="http://schemas.openxmlformats.org/officeDocument/2006/relationships" id="258" r:id="Rb56de8163465465e"/>
    <p:sldId xmlns:r="http://schemas.openxmlformats.org/officeDocument/2006/relationships" id="259" r:id="Ra5d768f5b27e4f42"/>
    <p:sldId xmlns:r="http://schemas.openxmlformats.org/officeDocument/2006/relationships" id="260" r:id="R32ce09e03b2f4491"/>
    <p:sldId xmlns:r="http://schemas.openxmlformats.org/officeDocument/2006/relationships" id="261" r:id="Rabc1aabd740644bc"/>
    <p:sldId xmlns:r="http://schemas.openxmlformats.org/officeDocument/2006/relationships" id="262" r:id="R1dd48e929972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c76719f4c4eb1" /><Relationship Type="http://schemas.openxmlformats.org/officeDocument/2006/relationships/slide" Target="/ppt/slides/slide1.xml" Id="Rdf5a9b4e25f14a24" /><Relationship Type="http://schemas.openxmlformats.org/officeDocument/2006/relationships/slide" Target="/ppt/slides/slide2.xml" Id="R3c9be28ef24443f0" /><Relationship Type="http://schemas.openxmlformats.org/officeDocument/2006/relationships/slide" Target="/ppt/slides/slide3.xml" Id="Rb56de8163465465e" /><Relationship Type="http://schemas.openxmlformats.org/officeDocument/2006/relationships/slide" Target="/ppt/slides/slide4.xml" Id="Ra5d768f5b27e4f42" /><Relationship Type="http://schemas.openxmlformats.org/officeDocument/2006/relationships/slide" Target="/ppt/slides/slide5.xml" Id="R32ce09e03b2f4491" /><Relationship Type="http://schemas.openxmlformats.org/officeDocument/2006/relationships/slide" Target="/ppt/slides/slide6.xml" Id="Rabc1aabd740644bc" /><Relationship Type="http://schemas.openxmlformats.org/officeDocument/2006/relationships/slide" Target="/ppt/slides/slide7.xml" Id="R1dd48e929972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117667e2c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cb9d87d6c4f36" /><Relationship Type="http://schemas.openxmlformats.org/officeDocument/2006/relationships/theme" Target="/ppt/slideMasters/theme/theme1.xml" Id="R1292805ed133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cb9d87d6c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b4cfdfb234b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b3a5d6446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e9c75e736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7712a528f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5a099bb8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24cf6e2f0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31f1983b54e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11 090 310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24 986 470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25 005 264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