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0c86d6a20f4f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22a5d6d92e4e72"/>
  </p:sldMasterIdLst>
  <p:sldIdLst>
    <p:sldId xmlns:r="http://schemas.openxmlformats.org/officeDocument/2006/relationships" id="256" r:id="Rb382917c0c034626"/>
    <p:sldId xmlns:r="http://schemas.openxmlformats.org/officeDocument/2006/relationships" id="257" r:id="R4dbccc3a98394be5"/>
    <p:sldId xmlns:r="http://schemas.openxmlformats.org/officeDocument/2006/relationships" id="258" r:id="Rf0c60e3010b74d22"/>
    <p:sldId xmlns:r="http://schemas.openxmlformats.org/officeDocument/2006/relationships" id="259" r:id="R1a049cbe5ca44ac2"/>
    <p:sldId xmlns:r="http://schemas.openxmlformats.org/officeDocument/2006/relationships" id="260" r:id="Rec23ef063d984770"/>
    <p:sldId xmlns:r="http://schemas.openxmlformats.org/officeDocument/2006/relationships" id="261" r:id="R2c07a4d6a58941c7"/>
    <p:sldId xmlns:r="http://schemas.openxmlformats.org/officeDocument/2006/relationships" id="262" r:id="R4a81d50029264a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2a5d6d92e4e72" /><Relationship Type="http://schemas.openxmlformats.org/officeDocument/2006/relationships/slide" Target="/ppt/slides/slide1.xml" Id="Rb382917c0c034626" /><Relationship Type="http://schemas.openxmlformats.org/officeDocument/2006/relationships/slide" Target="/ppt/slides/slide2.xml" Id="R4dbccc3a98394be5" /><Relationship Type="http://schemas.openxmlformats.org/officeDocument/2006/relationships/slide" Target="/ppt/slides/slide3.xml" Id="Rf0c60e3010b74d22" /><Relationship Type="http://schemas.openxmlformats.org/officeDocument/2006/relationships/slide" Target="/ppt/slides/slide4.xml" Id="R1a049cbe5ca44ac2" /><Relationship Type="http://schemas.openxmlformats.org/officeDocument/2006/relationships/slide" Target="/ppt/slides/slide5.xml" Id="Rec23ef063d984770" /><Relationship Type="http://schemas.openxmlformats.org/officeDocument/2006/relationships/slide" Target="/ppt/slides/slide6.xml" Id="R2c07a4d6a58941c7" /><Relationship Type="http://schemas.openxmlformats.org/officeDocument/2006/relationships/slide" Target="/ppt/slides/slide7.xml" Id="R4a81d50029264a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91bca2d9c47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286aba5ec408f" /><Relationship Type="http://schemas.openxmlformats.org/officeDocument/2006/relationships/theme" Target="/ppt/slideMasters/theme/theme1.xml" Id="R5938da057d4e49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8286aba5ec40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75089123a47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d1151613c46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5c25f98a946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10bc7f88a46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2430f4e074b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47d7c14c24f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151b4862e48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HGJ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3 638 348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8 121 114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8 124 604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GEORG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933 498 735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