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b556fea74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ab3f3a6ef4600"/>
  </p:sldMasterIdLst>
  <p:sldIdLst>
    <p:sldId xmlns:r="http://schemas.openxmlformats.org/officeDocument/2006/relationships" id="256" r:id="Rd89a79d17b4f460e"/>
    <p:sldId xmlns:r="http://schemas.openxmlformats.org/officeDocument/2006/relationships" id="257" r:id="R95b9743fcd6e4844"/>
    <p:sldId xmlns:r="http://schemas.openxmlformats.org/officeDocument/2006/relationships" id="258" r:id="R4de30447269d4036"/>
    <p:sldId xmlns:r="http://schemas.openxmlformats.org/officeDocument/2006/relationships" id="259" r:id="R59c4e61a86e84e83"/>
    <p:sldId xmlns:r="http://schemas.openxmlformats.org/officeDocument/2006/relationships" id="260" r:id="R401e3929d52c4248"/>
    <p:sldId xmlns:r="http://schemas.openxmlformats.org/officeDocument/2006/relationships" id="261" r:id="R39f320bc16094084"/>
    <p:sldId xmlns:r="http://schemas.openxmlformats.org/officeDocument/2006/relationships" id="262" r:id="R4ee557d0c28a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ab3f3a6ef4600" /><Relationship Type="http://schemas.openxmlformats.org/officeDocument/2006/relationships/slide" Target="/ppt/slides/slide1.xml" Id="Rd89a79d17b4f460e" /><Relationship Type="http://schemas.openxmlformats.org/officeDocument/2006/relationships/slide" Target="/ppt/slides/slide2.xml" Id="R95b9743fcd6e4844" /><Relationship Type="http://schemas.openxmlformats.org/officeDocument/2006/relationships/slide" Target="/ppt/slides/slide3.xml" Id="R4de30447269d4036" /><Relationship Type="http://schemas.openxmlformats.org/officeDocument/2006/relationships/slide" Target="/ppt/slides/slide4.xml" Id="R59c4e61a86e84e83" /><Relationship Type="http://schemas.openxmlformats.org/officeDocument/2006/relationships/slide" Target="/ppt/slides/slide5.xml" Id="R401e3929d52c4248" /><Relationship Type="http://schemas.openxmlformats.org/officeDocument/2006/relationships/slide" Target="/ppt/slides/slide6.xml" Id="R39f320bc16094084" /><Relationship Type="http://schemas.openxmlformats.org/officeDocument/2006/relationships/slide" Target="/ppt/slides/slide7.xml" Id="R4ee557d0c28a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6e9074612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0936734f4458" /><Relationship Type="http://schemas.openxmlformats.org/officeDocument/2006/relationships/theme" Target="/ppt/slideMasters/theme/theme1.xml" Id="R3ac77e14289e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40936734f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f15935c24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d43f795a8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4794c5f96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8ba843dc2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079dfe00f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6c89ce0ee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b2a76f934a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JAKEMO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KAI-RONNY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Josefinestien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933 523 438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