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24ba67182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dd7ec7aef432c"/>
  </p:sldMasterIdLst>
  <p:sldIdLst>
    <p:sldId xmlns:r="http://schemas.openxmlformats.org/officeDocument/2006/relationships" id="256" r:id="Rc61ab271b85644bd"/>
    <p:sldId xmlns:r="http://schemas.openxmlformats.org/officeDocument/2006/relationships" id="257" r:id="R522f4dcf908f41cc"/>
    <p:sldId xmlns:r="http://schemas.openxmlformats.org/officeDocument/2006/relationships" id="258" r:id="R0f28395e7cdc4ee1"/>
    <p:sldId xmlns:r="http://schemas.openxmlformats.org/officeDocument/2006/relationships" id="259" r:id="R499e086008224a39"/>
    <p:sldId xmlns:r="http://schemas.openxmlformats.org/officeDocument/2006/relationships" id="260" r:id="Rf0434adce28f4633"/>
    <p:sldId xmlns:r="http://schemas.openxmlformats.org/officeDocument/2006/relationships" id="261" r:id="Rff991357c4924efa"/>
    <p:sldId xmlns:r="http://schemas.openxmlformats.org/officeDocument/2006/relationships" id="262" r:id="Rec64fa01d0cf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dd7ec7aef432c" /><Relationship Type="http://schemas.openxmlformats.org/officeDocument/2006/relationships/slide" Target="/ppt/slides/slide1.xml" Id="Rc61ab271b85644bd" /><Relationship Type="http://schemas.openxmlformats.org/officeDocument/2006/relationships/slide" Target="/ppt/slides/slide2.xml" Id="R522f4dcf908f41cc" /><Relationship Type="http://schemas.openxmlformats.org/officeDocument/2006/relationships/slide" Target="/ppt/slides/slide3.xml" Id="R0f28395e7cdc4ee1" /><Relationship Type="http://schemas.openxmlformats.org/officeDocument/2006/relationships/slide" Target="/ppt/slides/slide4.xml" Id="R499e086008224a39" /><Relationship Type="http://schemas.openxmlformats.org/officeDocument/2006/relationships/slide" Target="/ppt/slides/slide5.xml" Id="Rf0434adce28f4633" /><Relationship Type="http://schemas.openxmlformats.org/officeDocument/2006/relationships/slide" Target="/ppt/slides/slide6.xml" Id="Rff991357c4924efa" /><Relationship Type="http://schemas.openxmlformats.org/officeDocument/2006/relationships/slide" Target="/ppt/slides/slide7.xml" Id="Rec64fa01d0cf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b17b0a094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e1244b9441c6" /><Relationship Type="http://schemas.openxmlformats.org/officeDocument/2006/relationships/theme" Target="/ppt/slideMasters/theme/theme1.xml" Id="R874f264f9cc7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ee1244b94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37c98d30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12ee83a2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eb7899a7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ad45c8aa3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e2c97eb9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2ea55674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0d149360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155 936 598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140 792 377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144 303 936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1 678 345 551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1 857 981 752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MUST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MUST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