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29d0b6a361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1d711c36b4209"/>
  </p:sldMasterIdLst>
  <p:sldIdLst>
    <p:sldId xmlns:r="http://schemas.openxmlformats.org/officeDocument/2006/relationships" id="256" r:id="Reb705cbb88fa4650"/>
    <p:sldId xmlns:r="http://schemas.openxmlformats.org/officeDocument/2006/relationships" id="257" r:id="Radc21e43b5a34341"/>
    <p:sldId xmlns:r="http://schemas.openxmlformats.org/officeDocument/2006/relationships" id="258" r:id="Rf338f1992c804491"/>
    <p:sldId xmlns:r="http://schemas.openxmlformats.org/officeDocument/2006/relationships" id="259" r:id="Rda83f7b43e164747"/>
    <p:sldId xmlns:r="http://schemas.openxmlformats.org/officeDocument/2006/relationships" id="260" r:id="R6ea6c1f44b094818"/>
    <p:sldId xmlns:r="http://schemas.openxmlformats.org/officeDocument/2006/relationships" id="261" r:id="R1170875172f347ab"/>
    <p:sldId xmlns:r="http://schemas.openxmlformats.org/officeDocument/2006/relationships" id="262" r:id="R3061777e078a49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1d711c36b4209" /><Relationship Type="http://schemas.openxmlformats.org/officeDocument/2006/relationships/slide" Target="/ppt/slides/slide1.xml" Id="Reb705cbb88fa4650" /><Relationship Type="http://schemas.openxmlformats.org/officeDocument/2006/relationships/slide" Target="/ppt/slides/slide2.xml" Id="Radc21e43b5a34341" /><Relationship Type="http://schemas.openxmlformats.org/officeDocument/2006/relationships/slide" Target="/ppt/slides/slide3.xml" Id="Rf338f1992c804491" /><Relationship Type="http://schemas.openxmlformats.org/officeDocument/2006/relationships/slide" Target="/ppt/slides/slide4.xml" Id="Rda83f7b43e164747" /><Relationship Type="http://schemas.openxmlformats.org/officeDocument/2006/relationships/slide" Target="/ppt/slides/slide5.xml" Id="R6ea6c1f44b094818" /><Relationship Type="http://schemas.openxmlformats.org/officeDocument/2006/relationships/slide" Target="/ppt/slides/slide6.xml" Id="R1170875172f347ab" /><Relationship Type="http://schemas.openxmlformats.org/officeDocument/2006/relationships/slide" Target="/ppt/slides/slide7.xml" Id="R3061777e078a49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0a10ec69647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6b815d60415f" /><Relationship Type="http://schemas.openxmlformats.org/officeDocument/2006/relationships/theme" Target="/ppt/slideMasters/theme/theme1.xml" Id="Re0d321603be5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696b815d60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2ec0850e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0ea944ead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47b353097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46524ba4a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210db649b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a6834dbbe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f214e12c4f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AEMI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AEMI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933 542 106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AEMI HOLDING AS</a:t>
            </a:r>
          </a:p>
        </p:txBody>
      </p:sp>
    </p:spTree>
  </p:cSld>
  <p:clrMapOvr>
    <a:masterClrMapping xmlns:a="http://schemas.openxmlformats.org/drawingml/2006/main"/>
  </p:clrMapOvr>
</p:sld>
</file>