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f2e838e6cd4e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33755f40d94bad"/>
  </p:sldMasterIdLst>
  <p:sldIdLst>
    <p:sldId xmlns:r="http://schemas.openxmlformats.org/officeDocument/2006/relationships" id="256" r:id="R9a2d5aeed3fa4dec"/>
    <p:sldId xmlns:r="http://schemas.openxmlformats.org/officeDocument/2006/relationships" id="257" r:id="Rad96f5d8a5d64f78"/>
    <p:sldId xmlns:r="http://schemas.openxmlformats.org/officeDocument/2006/relationships" id="258" r:id="Rf2c10cbf6ced4d94"/>
    <p:sldId xmlns:r="http://schemas.openxmlformats.org/officeDocument/2006/relationships" id="259" r:id="R3fe4d24abb484b5d"/>
    <p:sldId xmlns:r="http://schemas.openxmlformats.org/officeDocument/2006/relationships" id="260" r:id="Ra9c4de72252b4b87"/>
    <p:sldId xmlns:r="http://schemas.openxmlformats.org/officeDocument/2006/relationships" id="261" r:id="Rf2c1f90f9a354337"/>
    <p:sldId xmlns:r="http://schemas.openxmlformats.org/officeDocument/2006/relationships" id="262" r:id="Rb18792267be14c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33755f40d94bad" /><Relationship Type="http://schemas.openxmlformats.org/officeDocument/2006/relationships/slide" Target="/ppt/slides/slide1.xml" Id="R9a2d5aeed3fa4dec" /><Relationship Type="http://schemas.openxmlformats.org/officeDocument/2006/relationships/slide" Target="/ppt/slides/slide2.xml" Id="Rad96f5d8a5d64f78" /><Relationship Type="http://schemas.openxmlformats.org/officeDocument/2006/relationships/slide" Target="/ppt/slides/slide3.xml" Id="Rf2c10cbf6ced4d94" /><Relationship Type="http://schemas.openxmlformats.org/officeDocument/2006/relationships/slide" Target="/ppt/slides/slide4.xml" Id="R3fe4d24abb484b5d" /><Relationship Type="http://schemas.openxmlformats.org/officeDocument/2006/relationships/slide" Target="/ppt/slides/slide5.xml" Id="Ra9c4de72252b4b87" /><Relationship Type="http://schemas.openxmlformats.org/officeDocument/2006/relationships/slide" Target="/ppt/slides/slide6.xml" Id="Rf2c1f90f9a354337" /><Relationship Type="http://schemas.openxmlformats.org/officeDocument/2006/relationships/slide" Target="/ppt/slides/slide7.xml" Id="Rb18792267be14c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5015939b6148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73e975fe04093" /><Relationship Type="http://schemas.openxmlformats.org/officeDocument/2006/relationships/theme" Target="/ppt/slideMasters/theme/theme1.xml" Id="R50845fb3e3b94d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c73e975fe040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3840e431c4d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a33eee2c145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c2bd2edd74c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0e173a4c74d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a0ef6f35d4b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663fab19b43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408d2f3cb49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RIJ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11 131 263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24 927 288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24 931 278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RITA JELSA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Betzy Kjelsbergs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933 560 449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