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80fc6d75774c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134e1703ef4d10"/>
  </p:sldMasterIdLst>
  <p:sldIdLst>
    <p:sldId xmlns:r="http://schemas.openxmlformats.org/officeDocument/2006/relationships" id="256" r:id="Rc5eb64cea58a4442"/>
    <p:sldId xmlns:r="http://schemas.openxmlformats.org/officeDocument/2006/relationships" id="257" r:id="Raaa795906e4f48cb"/>
    <p:sldId xmlns:r="http://schemas.openxmlformats.org/officeDocument/2006/relationships" id="258" r:id="Rde23f5ee9dab4b04"/>
    <p:sldId xmlns:r="http://schemas.openxmlformats.org/officeDocument/2006/relationships" id="259" r:id="Rffb4e14cc5b34863"/>
    <p:sldId xmlns:r="http://schemas.openxmlformats.org/officeDocument/2006/relationships" id="260" r:id="R6ae847bfde9b4c63"/>
    <p:sldId xmlns:r="http://schemas.openxmlformats.org/officeDocument/2006/relationships" id="261" r:id="R88632c74b5ba4818"/>
    <p:sldId xmlns:r="http://schemas.openxmlformats.org/officeDocument/2006/relationships" id="262" r:id="Rcef928b00a714f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134e1703ef4d10" /><Relationship Type="http://schemas.openxmlformats.org/officeDocument/2006/relationships/slide" Target="/ppt/slides/slide1.xml" Id="Rc5eb64cea58a4442" /><Relationship Type="http://schemas.openxmlformats.org/officeDocument/2006/relationships/slide" Target="/ppt/slides/slide2.xml" Id="Raaa795906e4f48cb" /><Relationship Type="http://schemas.openxmlformats.org/officeDocument/2006/relationships/slide" Target="/ppt/slides/slide3.xml" Id="Rde23f5ee9dab4b04" /><Relationship Type="http://schemas.openxmlformats.org/officeDocument/2006/relationships/slide" Target="/ppt/slides/slide4.xml" Id="Rffb4e14cc5b34863" /><Relationship Type="http://schemas.openxmlformats.org/officeDocument/2006/relationships/slide" Target="/ppt/slides/slide5.xml" Id="R6ae847bfde9b4c63" /><Relationship Type="http://schemas.openxmlformats.org/officeDocument/2006/relationships/slide" Target="/ppt/slides/slide6.xml" Id="R88632c74b5ba4818" /><Relationship Type="http://schemas.openxmlformats.org/officeDocument/2006/relationships/slide" Target="/ppt/slides/slide7.xml" Id="Rcef928b00a714f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50732b682349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32e8c97724628" /><Relationship Type="http://schemas.openxmlformats.org/officeDocument/2006/relationships/theme" Target="/ppt/slideMasters/theme/theme1.xml" Id="R610a8efcc3d94b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a32e8c977246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a4e4c9af24b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03bf77ac24c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f8ccd7c2646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5903604a745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7a870fe2b49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f6259544849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23b88896f47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KRONSON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KRONSON INVEST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EDITH HANSSON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OLIVER HANSSON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Jøstansrudveien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933 569 853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KRONSON INVEST AS</a:t>
            </a:r>
          </a:p>
        </p:txBody>
      </p:sp>
    </p:spTree>
  </p:cSld>
  <p:clrMapOvr>
    <a:masterClrMapping xmlns:a="http://schemas.openxmlformats.org/drawingml/2006/main"/>
  </p:clrMapOvr>
</p:sld>
</file>