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7fa22781c545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978f7aeb1440e8"/>
  </p:sldMasterIdLst>
  <p:sldIdLst>
    <p:sldId xmlns:r="http://schemas.openxmlformats.org/officeDocument/2006/relationships" id="256" r:id="R4b3571fd7f0348e4"/>
    <p:sldId xmlns:r="http://schemas.openxmlformats.org/officeDocument/2006/relationships" id="257" r:id="R63954bc1a6ec4eb2"/>
    <p:sldId xmlns:r="http://schemas.openxmlformats.org/officeDocument/2006/relationships" id="258" r:id="Ra7a6542fb3a2445c"/>
    <p:sldId xmlns:r="http://schemas.openxmlformats.org/officeDocument/2006/relationships" id="259" r:id="R74f2b8ae5b6c4989"/>
    <p:sldId xmlns:r="http://schemas.openxmlformats.org/officeDocument/2006/relationships" id="260" r:id="R05dbd3e238464380"/>
    <p:sldId xmlns:r="http://schemas.openxmlformats.org/officeDocument/2006/relationships" id="261" r:id="R8bfe8dceb8434368"/>
    <p:sldId xmlns:r="http://schemas.openxmlformats.org/officeDocument/2006/relationships" id="262" r:id="R007c00faaecc44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78f7aeb1440e8" /><Relationship Type="http://schemas.openxmlformats.org/officeDocument/2006/relationships/slide" Target="/ppt/slides/slide1.xml" Id="R4b3571fd7f0348e4" /><Relationship Type="http://schemas.openxmlformats.org/officeDocument/2006/relationships/slide" Target="/ppt/slides/slide2.xml" Id="R63954bc1a6ec4eb2" /><Relationship Type="http://schemas.openxmlformats.org/officeDocument/2006/relationships/slide" Target="/ppt/slides/slide3.xml" Id="Ra7a6542fb3a2445c" /><Relationship Type="http://schemas.openxmlformats.org/officeDocument/2006/relationships/slide" Target="/ppt/slides/slide4.xml" Id="R74f2b8ae5b6c4989" /><Relationship Type="http://schemas.openxmlformats.org/officeDocument/2006/relationships/slide" Target="/ppt/slides/slide5.xml" Id="R05dbd3e238464380" /><Relationship Type="http://schemas.openxmlformats.org/officeDocument/2006/relationships/slide" Target="/ppt/slides/slide6.xml" Id="R8bfe8dceb8434368" /><Relationship Type="http://schemas.openxmlformats.org/officeDocument/2006/relationships/slide" Target="/ppt/slides/slide7.xml" Id="R007c00faaecc44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076118a624a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7a485f2184e02" /><Relationship Type="http://schemas.openxmlformats.org/officeDocument/2006/relationships/theme" Target="/ppt/slideMasters/theme/theme1.xml" Id="R28c7bd55fc8943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67a485f2184e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3ad93421f4b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313ff7e8541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28107c5d8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8806f23864f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58a3d5d134c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17d26f50c4b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ae2683ea646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ROBUSTUS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ROBUSTUS INVEST AS ble etablert [år] og holder til i Sjetnemarka.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840 981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GREEN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Godagers veg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7081 Sjetnemarka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933 572 587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ROBUSTUS INVEST AS</a:t>
            </a:r>
          </a:p>
        </p:txBody>
      </p:sp>
    </p:spTree>
  </p:cSld>
  <p:clrMapOvr>
    <a:masterClrMapping xmlns:a="http://schemas.openxmlformats.org/drawingml/2006/main"/>
  </p:clrMapOvr>
</p:sld>
</file>