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2a1bc55eec43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043627b224451f"/>
  </p:sldMasterIdLst>
  <p:sldIdLst>
    <p:sldId xmlns:r="http://schemas.openxmlformats.org/officeDocument/2006/relationships" id="256" r:id="Recc884bf8eca4ecd"/>
    <p:sldId xmlns:r="http://schemas.openxmlformats.org/officeDocument/2006/relationships" id="257" r:id="R387c1d3582dd4f77"/>
    <p:sldId xmlns:r="http://schemas.openxmlformats.org/officeDocument/2006/relationships" id="258" r:id="R44e1b8b3665f4539"/>
    <p:sldId xmlns:r="http://schemas.openxmlformats.org/officeDocument/2006/relationships" id="259" r:id="R66c91628699e40af"/>
    <p:sldId xmlns:r="http://schemas.openxmlformats.org/officeDocument/2006/relationships" id="260" r:id="R0060353432c84987"/>
    <p:sldId xmlns:r="http://schemas.openxmlformats.org/officeDocument/2006/relationships" id="261" r:id="R0b1d36d447364df0"/>
    <p:sldId xmlns:r="http://schemas.openxmlformats.org/officeDocument/2006/relationships" id="262" r:id="R6da693b38f2543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43627b224451f" /><Relationship Type="http://schemas.openxmlformats.org/officeDocument/2006/relationships/slide" Target="/ppt/slides/slide1.xml" Id="Recc884bf8eca4ecd" /><Relationship Type="http://schemas.openxmlformats.org/officeDocument/2006/relationships/slide" Target="/ppt/slides/slide2.xml" Id="R387c1d3582dd4f77" /><Relationship Type="http://schemas.openxmlformats.org/officeDocument/2006/relationships/slide" Target="/ppt/slides/slide3.xml" Id="R44e1b8b3665f4539" /><Relationship Type="http://schemas.openxmlformats.org/officeDocument/2006/relationships/slide" Target="/ppt/slides/slide4.xml" Id="R66c91628699e40af" /><Relationship Type="http://schemas.openxmlformats.org/officeDocument/2006/relationships/slide" Target="/ppt/slides/slide5.xml" Id="R0060353432c84987" /><Relationship Type="http://schemas.openxmlformats.org/officeDocument/2006/relationships/slide" Target="/ppt/slides/slide6.xml" Id="R0b1d36d447364df0" /><Relationship Type="http://schemas.openxmlformats.org/officeDocument/2006/relationships/slide" Target="/ppt/slides/slide7.xml" Id="R6da693b38f2543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ad7ca4f50f44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789addc914eaf" /><Relationship Type="http://schemas.openxmlformats.org/officeDocument/2006/relationships/theme" Target="/ppt/slideMasters/theme/theme1.xml" Id="Rf4df13edfa4047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6789addc914e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1ca546f3349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34c768c2e48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0c968895740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27e8cce9142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244c3f21442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e35cf2b4649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923a1e7c543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BEKKO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BEKKO AS ble etablert [år] og holder til i Stanghelle.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369 302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388 688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2 281 646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REBEKKA HESJEDAL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Eikestølen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5724 Stanghelle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933 591 816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BEKKO AS</a:t>
            </a:r>
          </a:p>
        </p:txBody>
      </p:sp>
    </p:spTree>
  </p:cSld>
  <p:clrMapOvr>
    <a:masterClrMapping xmlns:a="http://schemas.openxmlformats.org/drawingml/2006/main"/>
  </p:clrMapOvr>
</p:sld>
</file>