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c305cff2ae44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2ccb1e587045a5"/>
  </p:sldMasterIdLst>
  <p:sldIdLst>
    <p:sldId xmlns:r="http://schemas.openxmlformats.org/officeDocument/2006/relationships" id="256" r:id="R81ee930e8fa64440"/>
    <p:sldId xmlns:r="http://schemas.openxmlformats.org/officeDocument/2006/relationships" id="257" r:id="Rffb4c6e6416a4e4c"/>
    <p:sldId xmlns:r="http://schemas.openxmlformats.org/officeDocument/2006/relationships" id="258" r:id="R72f12676ba0644e3"/>
    <p:sldId xmlns:r="http://schemas.openxmlformats.org/officeDocument/2006/relationships" id="259" r:id="Rae297d18e74640b3"/>
    <p:sldId xmlns:r="http://schemas.openxmlformats.org/officeDocument/2006/relationships" id="260" r:id="R9abaf9723dc74fc8"/>
    <p:sldId xmlns:r="http://schemas.openxmlformats.org/officeDocument/2006/relationships" id="261" r:id="Rd2ef3e8f7caa4b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ccb1e587045a5" /><Relationship Type="http://schemas.openxmlformats.org/officeDocument/2006/relationships/slide" Target="/ppt/slides/slide1.xml" Id="R81ee930e8fa64440" /><Relationship Type="http://schemas.openxmlformats.org/officeDocument/2006/relationships/slide" Target="/ppt/slides/slide2.xml" Id="Rffb4c6e6416a4e4c" /><Relationship Type="http://schemas.openxmlformats.org/officeDocument/2006/relationships/slide" Target="/ppt/slides/slide3.xml" Id="R72f12676ba0644e3" /><Relationship Type="http://schemas.openxmlformats.org/officeDocument/2006/relationships/slide" Target="/ppt/slides/slide4.xml" Id="Rae297d18e74640b3" /><Relationship Type="http://schemas.openxmlformats.org/officeDocument/2006/relationships/slide" Target="/ppt/slides/slide5.xml" Id="R9abaf9723dc74fc8" /><Relationship Type="http://schemas.openxmlformats.org/officeDocument/2006/relationships/slide" Target="/ppt/slides/slide6.xml" Id="Rd2ef3e8f7caa4b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bace3ad2e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93d6596bc445a" /><Relationship Type="http://schemas.openxmlformats.org/officeDocument/2006/relationships/theme" Target="/ppt/slideMasters/theme/theme1.xml" Id="Rc1e4db6d7f344b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693d6596bc44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d5c36f8aa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94966fdd142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f4857a9014a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122e7a49c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2bffbfc6a47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d239ec08145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933 628 043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