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686e0f3d84a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c3aa47913b4406"/>
  </p:sldMasterIdLst>
  <p:sldIdLst>
    <p:sldId xmlns:r="http://schemas.openxmlformats.org/officeDocument/2006/relationships" id="256" r:id="R578d7ef4f1a145e7"/>
    <p:sldId xmlns:r="http://schemas.openxmlformats.org/officeDocument/2006/relationships" id="257" r:id="Rca4e3698cfe24d1e"/>
    <p:sldId xmlns:r="http://schemas.openxmlformats.org/officeDocument/2006/relationships" id="258" r:id="Rf9e980ebace34113"/>
    <p:sldId xmlns:r="http://schemas.openxmlformats.org/officeDocument/2006/relationships" id="259" r:id="R76bb0b12b63b4aef"/>
    <p:sldId xmlns:r="http://schemas.openxmlformats.org/officeDocument/2006/relationships" id="260" r:id="Rea062fff6ae24f40"/>
    <p:sldId xmlns:r="http://schemas.openxmlformats.org/officeDocument/2006/relationships" id="261" r:id="R0dea0863d2704ecd"/>
    <p:sldId xmlns:r="http://schemas.openxmlformats.org/officeDocument/2006/relationships" id="262" r:id="Reca43ecbb39f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3aa47913b4406" /><Relationship Type="http://schemas.openxmlformats.org/officeDocument/2006/relationships/slide" Target="/ppt/slides/slide1.xml" Id="R578d7ef4f1a145e7" /><Relationship Type="http://schemas.openxmlformats.org/officeDocument/2006/relationships/slide" Target="/ppt/slides/slide2.xml" Id="Rca4e3698cfe24d1e" /><Relationship Type="http://schemas.openxmlformats.org/officeDocument/2006/relationships/slide" Target="/ppt/slides/slide3.xml" Id="Rf9e980ebace34113" /><Relationship Type="http://schemas.openxmlformats.org/officeDocument/2006/relationships/slide" Target="/ppt/slides/slide4.xml" Id="R76bb0b12b63b4aef" /><Relationship Type="http://schemas.openxmlformats.org/officeDocument/2006/relationships/slide" Target="/ppt/slides/slide5.xml" Id="Rea062fff6ae24f40" /><Relationship Type="http://schemas.openxmlformats.org/officeDocument/2006/relationships/slide" Target="/ppt/slides/slide6.xml" Id="R0dea0863d2704ecd" /><Relationship Type="http://schemas.openxmlformats.org/officeDocument/2006/relationships/slide" Target="/ppt/slides/slide7.xml" Id="Reca43ecbb39f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2f8aa2693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085e1a714a88" /><Relationship Type="http://schemas.openxmlformats.org/officeDocument/2006/relationships/theme" Target="/ppt/slideMasters/theme/theme1.xml" Id="R42781eef1ac0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4085e1a71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8a0c467c4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ed1dc9566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dfc38156f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c2daf3cfb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25f945996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a2e438f3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5238b9a87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EIENDOM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15 988 387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17 320 168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ASLE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BJØRN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