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f67b87c60d47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f4e5d5a3f844da"/>
  </p:sldMasterIdLst>
  <p:sldIdLst>
    <p:sldId xmlns:r="http://schemas.openxmlformats.org/officeDocument/2006/relationships" id="256" r:id="Rbda551a9f0654678"/>
    <p:sldId xmlns:r="http://schemas.openxmlformats.org/officeDocument/2006/relationships" id="257" r:id="R4c0580d4cf16469b"/>
    <p:sldId xmlns:r="http://schemas.openxmlformats.org/officeDocument/2006/relationships" id="258" r:id="Rc63cee4a68974be2"/>
    <p:sldId xmlns:r="http://schemas.openxmlformats.org/officeDocument/2006/relationships" id="259" r:id="Ra808de406bef40fd"/>
    <p:sldId xmlns:r="http://schemas.openxmlformats.org/officeDocument/2006/relationships" id="260" r:id="R3ecc906aaad44c81"/>
    <p:sldId xmlns:r="http://schemas.openxmlformats.org/officeDocument/2006/relationships" id="261" r:id="R0f425634caa24555"/>
    <p:sldId xmlns:r="http://schemas.openxmlformats.org/officeDocument/2006/relationships" id="262" r:id="R3c8342bd70b44e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4e5d5a3f844da" /><Relationship Type="http://schemas.openxmlformats.org/officeDocument/2006/relationships/slide" Target="/ppt/slides/slide1.xml" Id="Rbda551a9f0654678" /><Relationship Type="http://schemas.openxmlformats.org/officeDocument/2006/relationships/slide" Target="/ppt/slides/slide2.xml" Id="R4c0580d4cf16469b" /><Relationship Type="http://schemas.openxmlformats.org/officeDocument/2006/relationships/slide" Target="/ppt/slides/slide3.xml" Id="Rc63cee4a68974be2" /><Relationship Type="http://schemas.openxmlformats.org/officeDocument/2006/relationships/slide" Target="/ppt/slides/slide4.xml" Id="Ra808de406bef40fd" /><Relationship Type="http://schemas.openxmlformats.org/officeDocument/2006/relationships/slide" Target="/ppt/slides/slide5.xml" Id="R3ecc906aaad44c81" /><Relationship Type="http://schemas.openxmlformats.org/officeDocument/2006/relationships/slide" Target="/ppt/slides/slide6.xml" Id="R0f425634caa24555" /><Relationship Type="http://schemas.openxmlformats.org/officeDocument/2006/relationships/slide" Target="/ppt/slides/slide7.xml" Id="R3c8342bd70b44e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39152920048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87347d6524620" /><Relationship Type="http://schemas.openxmlformats.org/officeDocument/2006/relationships/theme" Target="/ppt/slideMasters/theme/theme1.xml" Id="Rb1b6a773ee6a45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87347d652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904758cf5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343f07cf140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f7c3ee46244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b4b7ae16d43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74a1247e2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c2efeaaa246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be0345678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SKUGGENATT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SKUGGENATT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SKUGGENATT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SKUGGENATT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SKUGGENATT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SKUGGENATT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SKUGGENATT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STYKKET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SKUGGENATT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129B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933 632 881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SKUGGENATT HOLDING AS</a:t>
            </a:r>
          </a:p>
        </p:txBody>
      </p:sp>
    </p:spTree>
  </p:cSld>
  <p:clrMapOvr>
    <a:masterClrMapping xmlns:a="http://schemas.openxmlformats.org/drawingml/2006/main"/>
  </p:clrMapOvr>
</p:sld>
</file>